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7.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8.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9.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0.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1.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12.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Lst>
  <p:notesMasterIdLst>
    <p:notesMasterId r:id="rId34"/>
  </p:notesMasterIdLst>
  <p:handoutMasterIdLst>
    <p:handoutMasterId r:id="rId35"/>
  </p:handoutMasterIdLst>
  <p:sldIdLst>
    <p:sldId id="256" r:id="rId2"/>
    <p:sldId id="268" r:id="rId3"/>
    <p:sldId id="333" r:id="rId4"/>
    <p:sldId id="341" r:id="rId5"/>
    <p:sldId id="372" r:id="rId6"/>
    <p:sldId id="373" r:id="rId7"/>
    <p:sldId id="374" r:id="rId8"/>
    <p:sldId id="347" r:id="rId9"/>
    <p:sldId id="376" r:id="rId10"/>
    <p:sldId id="377" r:id="rId11"/>
    <p:sldId id="378" r:id="rId12"/>
    <p:sldId id="370" r:id="rId13"/>
    <p:sldId id="349" r:id="rId14"/>
    <p:sldId id="350" r:id="rId15"/>
    <p:sldId id="352" r:id="rId16"/>
    <p:sldId id="353" r:id="rId17"/>
    <p:sldId id="355" r:id="rId18"/>
    <p:sldId id="356" r:id="rId19"/>
    <p:sldId id="357" r:id="rId20"/>
    <p:sldId id="361" r:id="rId21"/>
    <p:sldId id="363" r:id="rId22"/>
    <p:sldId id="364" r:id="rId23"/>
    <p:sldId id="365" r:id="rId24"/>
    <p:sldId id="366" r:id="rId25"/>
    <p:sldId id="367" r:id="rId26"/>
    <p:sldId id="368" r:id="rId27"/>
    <p:sldId id="369" r:id="rId28"/>
    <p:sldId id="447" r:id="rId29"/>
    <p:sldId id="448" r:id="rId30"/>
    <p:sldId id="449" r:id="rId31"/>
    <p:sldId id="450" r:id="rId32"/>
    <p:sldId id="271" r:id="rId3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800000"/>
    <a:srgbClr val="66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262" autoAdjust="0"/>
  </p:normalViewPr>
  <p:slideViewPr>
    <p:cSldViewPr>
      <p:cViewPr varScale="1">
        <p:scale>
          <a:sx n="57" d="100"/>
          <a:sy n="57" d="100"/>
        </p:scale>
        <p:origin x="2194"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latin typeface="Arial" panose="020B0604020202020204" pitchFamily="34" charset="0"/>
                <a:cs typeface="Arial" panose="020B0604020202020204" pitchFamily="34" charset="0"/>
              </a:rPr>
              <a:t>Projected Revenues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Projected Revenues</c:v>
                </c:pt>
              </c:strCache>
            </c:strRef>
          </c:tx>
          <c:dPt>
            <c:idx val="0"/>
            <c:bubble3D val="0"/>
            <c:spPr>
              <a:solidFill>
                <a:schemeClr val="accent4"/>
              </a:solidFill>
              <a:ln w="19050">
                <a:solidFill>
                  <a:schemeClr val="lt1"/>
                </a:solidFill>
              </a:ln>
              <a:effectLst/>
            </c:spPr>
            <c:extLst>
              <c:ext xmlns:c16="http://schemas.microsoft.com/office/drawing/2014/chart" uri="{C3380CC4-5D6E-409C-BE32-E72D297353CC}">
                <c16:uniqueId val="{00000001-4E8A-45CF-A0CF-4A28CCA1C28A}"/>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3-4E8A-45CF-A0CF-4A28CCA1C28A}"/>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4E8A-45CF-A0CF-4A28CCA1C28A}"/>
              </c:ext>
            </c:extLst>
          </c:dPt>
          <c:dLbls>
            <c:delete val="1"/>
          </c:dLbls>
          <c:cat>
            <c:strRef>
              <c:f>Sheet1!$A$2:$A$4</c:f>
              <c:strCache>
                <c:ptCount val="3"/>
                <c:pt idx="0">
                  <c:v>Tax Levy</c:v>
                </c:pt>
                <c:pt idx="1">
                  <c:v>State Aid</c:v>
                </c:pt>
                <c:pt idx="2">
                  <c:v>Other</c:v>
                </c:pt>
              </c:strCache>
            </c:strRef>
          </c:cat>
          <c:val>
            <c:numRef>
              <c:f>Sheet1!$B$2:$B$4</c:f>
              <c:numCache>
                <c:formatCode>#,##0_);[Red]\(#,##0\)</c:formatCode>
                <c:ptCount val="3"/>
                <c:pt idx="0">
                  <c:v>4480868</c:v>
                </c:pt>
                <c:pt idx="1">
                  <c:v>15692081</c:v>
                </c:pt>
                <c:pt idx="2">
                  <c:v>1472592</c:v>
                </c:pt>
              </c:numCache>
            </c:numRef>
          </c:val>
          <c:extLst>
            <c:ext xmlns:c16="http://schemas.microsoft.com/office/drawing/2014/chart" uri="{C3380CC4-5D6E-409C-BE32-E72D297353CC}">
              <c16:uniqueId val="{00000006-4E8A-45CF-A0CF-4A28CCA1C28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Projected Expenditures</c:v>
                </c:pt>
              </c:strCache>
            </c:strRef>
          </c:tx>
          <c:dPt>
            <c:idx val="0"/>
            <c:bubble3D val="0"/>
            <c:spPr>
              <a:solidFill>
                <a:schemeClr val="accent4"/>
              </a:solidFill>
              <a:ln w="19050">
                <a:solidFill>
                  <a:schemeClr val="lt1"/>
                </a:solidFill>
              </a:ln>
              <a:effectLst/>
            </c:spPr>
            <c:extLst>
              <c:ext xmlns:c16="http://schemas.microsoft.com/office/drawing/2014/chart" uri="{C3380CC4-5D6E-409C-BE32-E72D297353CC}">
                <c16:uniqueId val="{00000001-7C6D-4850-9A3D-63F895C85763}"/>
              </c:ext>
            </c:extLst>
          </c:dPt>
          <c:dPt>
            <c:idx val="1"/>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3-7C6D-4850-9A3D-63F895C85763}"/>
              </c:ext>
            </c:extLst>
          </c:dPt>
          <c:dPt>
            <c:idx val="2"/>
            <c:bubble3D val="0"/>
            <c:spPr>
              <a:solidFill>
                <a:srgbClr val="0070C0"/>
              </a:solidFill>
              <a:ln w="19050">
                <a:solidFill>
                  <a:schemeClr val="lt1"/>
                </a:solidFill>
              </a:ln>
              <a:effectLst/>
            </c:spPr>
            <c:extLst>
              <c:ext xmlns:c16="http://schemas.microsoft.com/office/drawing/2014/chart" uri="{C3380CC4-5D6E-409C-BE32-E72D297353CC}">
                <c16:uniqueId val="{00000005-7C6D-4850-9A3D-63F895C85763}"/>
              </c:ext>
            </c:extLst>
          </c:dPt>
          <c:dPt>
            <c:idx val="3"/>
            <c:bubble3D val="0"/>
            <c:spPr>
              <a:solidFill>
                <a:srgbClr val="002060"/>
              </a:solidFill>
              <a:ln w="19050">
                <a:solidFill>
                  <a:schemeClr val="lt1"/>
                </a:solidFill>
              </a:ln>
              <a:effectLst/>
            </c:spPr>
            <c:extLst>
              <c:ext xmlns:c16="http://schemas.microsoft.com/office/drawing/2014/chart" uri="{C3380CC4-5D6E-409C-BE32-E72D297353CC}">
                <c16:uniqueId val="{00000007-7C6D-4850-9A3D-63F895C85763}"/>
              </c:ext>
            </c:extLst>
          </c:dPt>
          <c:cat>
            <c:strRef>
              <c:f>Sheet1!$A$2:$A$5</c:f>
              <c:strCache>
                <c:ptCount val="4"/>
                <c:pt idx="0">
                  <c:v>Salaries</c:v>
                </c:pt>
                <c:pt idx="1">
                  <c:v>Benefits</c:v>
                </c:pt>
                <c:pt idx="2">
                  <c:v>Debt/Interfund to Capital</c:v>
                </c:pt>
                <c:pt idx="3">
                  <c:v>Other</c:v>
                </c:pt>
              </c:strCache>
            </c:strRef>
          </c:cat>
          <c:val>
            <c:numRef>
              <c:f>Sheet1!$B$2:$B$5</c:f>
              <c:numCache>
                <c:formatCode>#,##0_);[Red]\(#,##0\)</c:formatCode>
                <c:ptCount val="4"/>
                <c:pt idx="0">
                  <c:v>6595142</c:v>
                </c:pt>
                <c:pt idx="1">
                  <c:v>4700580</c:v>
                </c:pt>
                <c:pt idx="2">
                  <c:v>2686889</c:v>
                </c:pt>
                <c:pt idx="3">
                  <c:v>5939686</c:v>
                </c:pt>
              </c:numCache>
            </c:numRef>
          </c:val>
          <c:extLst>
            <c:ext xmlns:c16="http://schemas.microsoft.com/office/drawing/2014/chart" uri="{C3380CC4-5D6E-409C-BE32-E72D297353CC}">
              <c16:uniqueId val="{00000008-7C6D-4850-9A3D-63F895C85763}"/>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1.5596096774468528E-2"/>
          <c:y val="0.81116507675496052"/>
          <c:w val="0.96382051397584179"/>
          <c:h val="0.170685826269793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59617-B3E6-2A40-A727-128102D7F19B}" type="doc">
      <dgm:prSet loTypeId="urn:microsoft.com/office/officeart/2005/8/layout/chevron2" loCatId="" qsTypeId="urn:microsoft.com/office/officeart/2005/8/quickstyle/simple1" qsCatId="simple" csTypeId="urn:microsoft.com/office/officeart/2005/8/colors/accent1_2" csCatId="accent1" phldr="1"/>
      <dgm:spPr/>
      <dgm:t>
        <a:bodyPr/>
        <a:lstStyle/>
        <a:p>
          <a:endParaRPr lang="en-US"/>
        </a:p>
      </dgm:t>
    </dgm:pt>
    <dgm:pt modelId="{5626C526-2941-DA47-80ED-5994D71ACC1F}">
      <dgm:prSet phldrT="[Text]"/>
      <dgm:spPr>
        <a:solidFill>
          <a:srgbClr val="002060"/>
        </a:solidFill>
      </dgm:spPr>
      <dgm:t>
        <a:bodyPr/>
        <a:lstStyle/>
        <a:p>
          <a:r>
            <a:rPr lang="en-US" dirty="0">
              <a:latin typeface="Arial" panose="020B0604020202020204" pitchFamily="34" charset="0"/>
              <a:cs typeface="Arial" panose="020B0604020202020204" pitchFamily="34" charset="0"/>
            </a:rPr>
            <a:t>Step 1</a:t>
          </a:r>
        </a:p>
      </dgm:t>
    </dgm:pt>
    <dgm:pt modelId="{58265389-80D1-9A40-A565-F11BB304F0B4}" type="parTrans" cxnId="{6277B0EB-3A7B-8646-B78B-A11ABAA9D30D}">
      <dgm:prSet/>
      <dgm:spPr/>
      <dgm:t>
        <a:bodyPr/>
        <a:lstStyle/>
        <a:p>
          <a:endParaRPr lang="en-US"/>
        </a:p>
      </dgm:t>
    </dgm:pt>
    <dgm:pt modelId="{28175F61-E8C3-2A4C-B797-F9DC0ED34095}" type="sibTrans" cxnId="{6277B0EB-3A7B-8646-B78B-A11ABAA9D30D}">
      <dgm:prSet/>
      <dgm:spPr/>
      <dgm:t>
        <a:bodyPr/>
        <a:lstStyle/>
        <a:p>
          <a:endParaRPr lang="en-US"/>
        </a:p>
      </dgm:t>
    </dgm:pt>
    <dgm:pt modelId="{3FA69070-7279-0645-A4DB-94FDD5C21F5F}">
      <dgm:prSet phldrT="[Text]"/>
      <dgm:spPr>
        <a:solidFill>
          <a:srgbClr val="002060"/>
        </a:solidFill>
      </dgm:spPr>
      <dgm:t>
        <a:bodyPr/>
        <a:lstStyle/>
        <a:p>
          <a:r>
            <a:rPr lang="en-US" dirty="0">
              <a:latin typeface="Arial" panose="020B0604020202020204" pitchFamily="34" charset="0"/>
              <a:cs typeface="Arial" panose="020B0604020202020204" pitchFamily="34" charset="0"/>
            </a:rPr>
            <a:t>Step 2</a:t>
          </a:r>
        </a:p>
      </dgm:t>
    </dgm:pt>
    <dgm:pt modelId="{C843E116-9EE7-E64A-AE99-51DF42E917C0}" type="parTrans" cxnId="{4B75836C-649B-3F4B-BCF1-EDA58CF479DF}">
      <dgm:prSet/>
      <dgm:spPr/>
      <dgm:t>
        <a:bodyPr/>
        <a:lstStyle/>
        <a:p>
          <a:endParaRPr lang="en-US"/>
        </a:p>
      </dgm:t>
    </dgm:pt>
    <dgm:pt modelId="{3872779F-D522-834B-A6B0-F2ED4D1B6FEE}" type="sibTrans" cxnId="{4B75836C-649B-3F4B-BCF1-EDA58CF479DF}">
      <dgm:prSet/>
      <dgm:spPr/>
      <dgm:t>
        <a:bodyPr/>
        <a:lstStyle/>
        <a:p>
          <a:endParaRPr lang="en-US"/>
        </a:p>
      </dgm:t>
    </dgm:pt>
    <dgm:pt modelId="{9585DB6D-4378-0F4F-902A-2DE32649FFA8}">
      <dgm:prSet phldrT="[Text]"/>
      <dgm:spPr/>
      <dgm:t>
        <a:bodyPr/>
        <a:lstStyle/>
        <a:p>
          <a:r>
            <a:rPr lang="en-US" dirty="0">
              <a:latin typeface="Arial" panose="020B0604020202020204" pitchFamily="34" charset="0"/>
              <a:cs typeface="Arial" panose="020B0604020202020204" pitchFamily="34" charset="0"/>
            </a:rPr>
            <a:t>Tax Base Growth Factor</a:t>
          </a:r>
        </a:p>
      </dgm:t>
    </dgm:pt>
    <dgm:pt modelId="{0E9A3A4C-5CB7-8346-8505-E6798A9133B0}" type="parTrans" cxnId="{2D718BB0-D7B1-3F4F-AA8B-D7B174345509}">
      <dgm:prSet/>
      <dgm:spPr/>
      <dgm:t>
        <a:bodyPr/>
        <a:lstStyle/>
        <a:p>
          <a:endParaRPr lang="en-US"/>
        </a:p>
      </dgm:t>
    </dgm:pt>
    <dgm:pt modelId="{36F76E50-01C6-BA44-8256-C4AC481B6810}" type="sibTrans" cxnId="{2D718BB0-D7B1-3F4F-AA8B-D7B174345509}">
      <dgm:prSet/>
      <dgm:spPr/>
      <dgm:t>
        <a:bodyPr/>
        <a:lstStyle/>
        <a:p>
          <a:endParaRPr lang="en-US"/>
        </a:p>
      </dgm:t>
    </dgm:pt>
    <dgm:pt modelId="{6EAD6229-084E-974B-8C9F-F136C3F3C59B}">
      <dgm:prSet phldrT="[Text]"/>
      <dgm:spPr>
        <a:solidFill>
          <a:srgbClr val="002060"/>
        </a:solidFill>
      </dgm:spPr>
      <dgm:t>
        <a:bodyPr/>
        <a:lstStyle/>
        <a:p>
          <a:r>
            <a:rPr lang="en-US" dirty="0">
              <a:latin typeface="Arial" panose="020B0604020202020204" pitchFamily="34" charset="0"/>
              <a:cs typeface="Arial" panose="020B0604020202020204" pitchFamily="34" charset="0"/>
            </a:rPr>
            <a:t>Step 4</a:t>
          </a:r>
        </a:p>
      </dgm:t>
    </dgm:pt>
    <dgm:pt modelId="{82DC2C09-87D9-E843-AE11-6E37B75AF161}" type="parTrans" cxnId="{234E0A40-531F-BC49-861F-669F613B43E2}">
      <dgm:prSet/>
      <dgm:spPr/>
      <dgm:t>
        <a:bodyPr/>
        <a:lstStyle/>
        <a:p>
          <a:endParaRPr lang="en-US"/>
        </a:p>
      </dgm:t>
    </dgm:pt>
    <dgm:pt modelId="{2A2639D0-B462-794E-98D7-B811EB76CB23}" type="sibTrans" cxnId="{234E0A40-531F-BC49-861F-669F613B43E2}">
      <dgm:prSet/>
      <dgm:spPr/>
      <dgm:t>
        <a:bodyPr/>
        <a:lstStyle/>
        <a:p>
          <a:endParaRPr lang="en-US"/>
        </a:p>
      </dgm:t>
    </dgm:pt>
    <dgm:pt modelId="{88CCECEF-F267-8B43-93B5-A0BFCF1D9DF4}">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Exclusions 2022-23 Capital Levy &amp; Torts)</a:t>
          </a:r>
        </a:p>
      </dgm:t>
    </dgm:pt>
    <dgm:pt modelId="{2582417F-CD44-714C-88F0-EE5C6A78573C}" type="parTrans" cxnId="{EF73E5E6-D3D1-B143-861C-7AA4FCC0CB44}">
      <dgm:prSet/>
      <dgm:spPr/>
      <dgm:t>
        <a:bodyPr/>
        <a:lstStyle/>
        <a:p>
          <a:endParaRPr lang="en-US"/>
        </a:p>
      </dgm:t>
    </dgm:pt>
    <dgm:pt modelId="{6C2B9616-B06B-3E48-BEE4-10069806F799}" type="sibTrans" cxnId="{EF73E5E6-D3D1-B143-861C-7AA4FCC0CB44}">
      <dgm:prSet/>
      <dgm:spPr/>
      <dgm:t>
        <a:bodyPr/>
        <a:lstStyle/>
        <a:p>
          <a:endParaRPr lang="en-US"/>
        </a:p>
      </dgm:t>
    </dgm:pt>
    <dgm:pt modelId="{E112B24F-C832-034A-82DD-881DEABC4B49}">
      <dgm:prSet phldrT="[Text]"/>
      <dgm:spPr>
        <a:solidFill>
          <a:srgbClr val="002060"/>
        </a:solidFill>
      </dgm:spPr>
      <dgm:t>
        <a:bodyPr/>
        <a:lstStyle/>
        <a:p>
          <a:r>
            <a:rPr lang="en-US" dirty="0">
              <a:latin typeface="Arial" panose="020B0604020202020204" pitchFamily="34" charset="0"/>
              <a:cs typeface="Arial" panose="020B0604020202020204" pitchFamily="34" charset="0"/>
            </a:rPr>
            <a:t>Step 5</a:t>
          </a:r>
        </a:p>
      </dgm:t>
    </dgm:pt>
    <dgm:pt modelId="{B75E4198-5FA3-5842-873E-BD786EA4752C}" type="parTrans" cxnId="{24188277-C100-AE4D-967F-8ADF14687C3D}">
      <dgm:prSet/>
      <dgm:spPr/>
      <dgm:t>
        <a:bodyPr/>
        <a:lstStyle/>
        <a:p>
          <a:endParaRPr lang="en-US"/>
        </a:p>
      </dgm:t>
    </dgm:pt>
    <dgm:pt modelId="{2BD431F0-1492-CE46-A2F3-23727857AA51}" type="sibTrans" cxnId="{24188277-C100-AE4D-967F-8ADF14687C3D}">
      <dgm:prSet/>
      <dgm:spPr/>
      <dgm:t>
        <a:bodyPr/>
        <a:lstStyle/>
        <a:p>
          <a:endParaRPr lang="en-US"/>
        </a:p>
      </dgm:t>
    </dgm:pt>
    <dgm:pt modelId="{A71E3AA2-AF85-DF4D-8F17-328B1918E5FE}">
      <dgm:prSet/>
      <dgm:spPr/>
      <dgm:t>
        <a:bodyPr/>
        <a:lstStyle/>
        <a:p>
          <a:r>
            <a:rPr lang="en-US" b="1" i="1" dirty="0">
              <a:latin typeface="Arial" panose="020B0604020202020204" pitchFamily="34" charset="0"/>
              <a:cs typeface="Arial" panose="020B0604020202020204" pitchFamily="34" charset="0"/>
            </a:rPr>
            <a:t>Allowable Growth Factor</a:t>
          </a:r>
        </a:p>
      </dgm:t>
    </dgm:pt>
    <dgm:pt modelId="{82EEA104-E65F-1C4A-A965-FCDCE54DCBD0}" type="parTrans" cxnId="{1AD3B2CB-1A73-4D49-BC34-CEC5B45B7F0A}">
      <dgm:prSet/>
      <dgm:spPr/>
      <dgm:t>
        <a:bodyPr/>
        <a:lstStyle/>
        <a:p>
          <a:endParaRPr lang="en-US"/>
        </a:p>
      </dgm:t>
    </dgm:pt>
    <dgm:pt modelId="{DD0C05C8-D550-534F-9FA2-A6176F4FFA04}" type="sibTrans" cxnId="{1AD3B2CB-1A73-4D49-BC34-CEC5B45B7F0A}">
      <dgm:prSet/>
      <dgm:spPr/>
      <dgm:t>
        <a:bodyPr/>
        <a:lstStyle/>
        <a:p>
          <a:endParaRPr lang="en-US"/>
        </a:p>
      </dgm:t>
    </dgm:pt>
    <dgm:pt modelId="{E523D502-165E-0340-9D1D-44B73354DDAD}">
      <dgm:prSet/>
      <dgm:spPr>
        <a:solidFill>
          <a:srgbClr val="002060"/>
        </a:solidFill>
      </dgm:spPr>
      <dgm:t>
        <a:bodyPr/>
        <a:lstStyle/>
        <a:p>
          <a:r>
            <a:rPr lang="en-US" dirty="0">
              <a:latin typeface="Arial" panose="020B0604020202020204" pitchFamily="34" charset="0"/>
              <a:cs typeface="Arial" panose="020B0604020202020204" pitchFamily="34" charset="0"/>
            </a:rPr>
            <a:t>Step 6</a:t>
          </a:r>
        </a:p>
      </dgm:t>
    </dgm:pt>
    <dgm:pt modelId="{3471A08A-5BB9-F34B-A904-DC9082AD43E2}" type="parTrans" cxnId="{D4A39BD7-1660-4947-A90B-E609FB7AC4F9}">
      <dgm:prSet/>
      <dgm:spPr/>
      <dgm:t>
        <a:bodyPr/>
        <a:lstStyle/>
        <a:p>
          <a:endParaRPr lang="en-US"/>
        </a:p>
      </dgm:t>
    </dgm:pt>
    <dgm:pt modelId="{89E74223-80DF-4542-8B8E-ACB6C786A967}" type="sibTrans" cxnId="{D4A39BD7-1660-4947-A90B-E609FB7AC4F9}">
      <dgm:prSet/>
      <dgm:spPr/>
      <dgm:t>
        <a:bodyPr/>
        <a:lstStyle/>
        <a:p>
          <a:endParaRPr lang="en-US"/>
        </a:p>
      </dgm:t>
    </dgm:pt>
    <dgm:pt modelId="{2235C3E7-D246-9148-A818-A887E85A819D}">
      <dgm:prSet/>
      <dgm:spPr/>
      <dgm:t>
        <a:bodyPr/>
        <a:lstStyle/>
        <a:p>
          <a:r>
            <a:rPr lang="en-US" dirty="0">
              <a:latin typeface="Arial" panose="020B0604020202020204" pitchFamily="34" charset="0"/>
              <a:cs typeface="Arial" panose="020B0604020202020204" pitchFamily="34" charset="0"/>
            </a:rPr>
            <a:t>Available Carryover</a:t>
          </a:r>
        </a:p>
      </dgm:t>
    </dgm:pt>
    <dgm:pt modelId="{6C630720-5CAA-8F4D-A5F0-7CD30024E2D8}" type="parTrans" cxnId="{119AE93B-13B4-7C42-826C-73788F3449E8}">
      <dgm:prSet/>
      <dgm:spPr/>
      <dgm:t>
        <a:bodyPr/>
        <a:lstStyle/>
        <a:p>
          <a:endParaRPr lang="en-US"/>
        </a:p>
      </dgm:t>
    </dgm:pt>
    <dgm:pt modelId="{C4C49680-EEE2-C846-9206-121F8DEE9954}" type="sibTrans" cxnId="{119AE93B-13B4-7C42-826C-73788F3449E8}">
      <dgm:prSet/>
      <dgm:spPr/>
      <dgm:t>
        <a:bodyPr/>
        <a:lstStyle/>
        <a:p>
          <a:endParaRPr lang="en-US"/>
        </a:p>
      </dgm:t>
    </dgm:pt>
    <dgm:pt modelId="{11888F5C-BEB6-6E43-8C6A-BB09BF7443B3}">
      <dgm:prSet/>
      <dgm:spPr>
        <a:solidFill>
          <a:srgbClr val="002060"/>
        </a:solidFill>
      </dgm:spPr>
      <dgm:t>
        <a:bodyPr/>
        <a:lstStyle/>
        <a:p>
          <a:r>
            <a:rPr lang="en-US" dirty="0">
              <a:latin typeface="Arial" panose="020B0604020202020204" pitchFamily="34" charset="0"/>
              <a:cs typeface="Arial" panose="020B0604020202020204" pitchFamily="34" charset="0"/>
            </a:rPr>
            <a:t>Step 8</a:t>
          </a:r>
        </a:p>
      </dgm:t>
    </dgm:pt>
    <dgm:pt modelId="{EA118491-A98E-294C-98F4-39082ECA30C1}" type="parTrans" cxnId="{9DF93946-910C-4A4F-87A6-8CAC478E18DC}">
      <dgm:prSet/>
      <dgm:spPr/>
      <dgm:t>
        <a:bodyPr/>
        <a:lstStyle/>
        <a:p>
          <a:endParaRPr lang="en-US"/>
        </a:p>
      </dgm:t>
    </dgm:pt>
    <dgm:pt modelId="{28EC246A-A377-0247-AD97-539BD9C96A9F}" type="sibTrans" cxnId="{9DF93946-910C-4A4F-87A6-8CAC478E18DC}">
      <dgm:prSet/>
      <dgm:spPr/>
      <dgm:t>
        <a:bodyPr/>
        <a:lstStyle/>
        <a:p>
          <a:endParaRPr lang="en-US"/>
        </a:p>
      </dgm:t>
    </dgm:pt>
    <dgm:pt modelId="{5FA44BAC-B595-F045-BCAF-C652E5A37B96}">
      <dgm:prSet/>
      <dgm:spPr/>
      <dgm:t>
        <a:bodyPr/>
        <a:lstStyle/>
        <a:p>
          <a:r>
            <a:rPr lang="en-US" dirty="0">
              <a:latin typeface="Arial" panose="020B0604020202020204" pitchFamily="34" charset="0"/>
              <a:cs typeface="Arial" panose="020B0604020202020204" pitchFamily="34" charset="0"/>
            </a:rPr>
            <a:t>Exclusions 2023-24 (Capital Levy, Pensions &amp; Torts)</a:t>
          </a:r>
        </a:p>
      </dgm:t>
    </dgm:pt>
    <dgm:pt modelId="{126DB67A-FD6F-1847-8110-74F5EC39FE64}" type="parTrans" cxnId="{546CAFDE-BE83-C046-85BB-4A93675961B9}">
      <dgm:prSet/>
      <dgm:spPr/>
      <dgm:t>
        <a:bodyPr/>
        <a:lstStyle/>
        <a:p>
          <a:endParaRPr lang="en-US"/>
        </a:p>
      </dgm:t>
    </dgm:pt>
    <dgm:pt modelId="{0686B385-C22B-234A-A8C7-3F25D0205303}" type="sibTrans" cxnId="{546CAFDE-BE83-C046-85BB-4A93675961B9}">
      <dgm:prSet/>
      <dgm:spPr/>
      <dgm:t>
        <a:bodyPr/>
        <a:lstStyle/>
        <a:p>
          <a:endParaRPr lang="en-US"/>
        </a:p>
      </dgm:t>
    </dgm:pt>
    <dgm:pt modelId="{06670136-2759-7C48-807F-E6862FACA04B}">
      <dgm:prSet/>
      <dgm:spPr>
        <a:solidFill>
          <a:srgbClr val="002060"/>
        </a:solidFill>
      </dgm:spPr>
      <dgm:t>
        <a:bodyPr/>
        <a:lstStyle/>
        <a:p>
          <a:r>
            <a:rPr lang="en-US" dirty="0">
              <a:latin typeface="Arial" panose="020B0604020202020204" pitchFamily="34" charset="0"/>
              <a:cs typeface="Arial" panose="020B0604020202020204" pitchFamily="34" charset="0"/>
            </a:rPr>
            <a:t>Result</a:t>
          </a:r>
        </a:p>
      </dgm:t>
    </dgm:pt>
    <dgm:pt modelId="{C52F5B54-463B-7747-9C1E-10ADF0F7C40B}" type="parTrans" cxnId="{1520B3C3-680B-3146-B8EA-F6B736AD8685}">
      <dgm:prSet/>
      <dgm:spPr/>
      <dgm:t>
        <a:bodyPr/>
        <a:lstStyle/>
        <a:p>
          <a:endParaRPr lang="en-US"/>
        </a:p>
      </dgm:t>
    </dgm:pt>
    <dgm:pt modelId="{19590C5C-41A9-5249-95DD-103B649BF340}" type="sibTrans" cxnId="{1520B3C3-680B-3146-B8EA-F6B736AD8685}">
      <dgm:prSet/>
      <dgm:spPr/>
      <dgm:t>
        <a:bodyPr/>
        <a:lstStyle/>
        <a:p>
          <a:endParaRPr lang="en-US"/>
        </a:p>
      </dgm:t>
    </dgm:pt>
    <dgm:pt modelId="{3CFC277E-2BF5-A446-A7FC-DF52667A9D0F}">
      <dgm:prSet/>
      <dgm:spPr/>
      <dgm:t>
        <a:bodyPr/>
        <a:lstStyle/>
        <a:p>
          <a:r>
            <a:rPr lang="en-US" dirty="0">
              <a:latin typeface="Arial" panose="020B0604020202020204" pitchFamily="34" charset="0"/>
              <a:cs typeface="Arial" panose="020B0604020202020204" pitchFamily="34" charset="0"/>
            </a:rPr>
            <a:t>Maximum Allowable Levy within Tax Levy Limit</a:t>
          </a:r>
        </a:p>
      </dgm:t>
    </dgm:pt>
    <dgm:pt modelId="{11C9325B-B240-6F41-80BA-13556EC4B8CA}" type="parTrans" cxnId="{E2D30E99-B3AC-7045-9083-97C0751F7656}">
      <dgm:prSet/>
      <dgm:spPr/>
      <dgm:t>
        <a:bodyPr/>
        <a:lstStyle/>
        <a:p>
          <a:endParaRPr lang="en-US"/>
        </a:p>
      </dgm:t>
    </dgm:pt>
    <dgm:pt modelId="{1774CC6D-0817-224E-9479-4A2170CB1A8D}" type="sibTrans" cxnId="{E2D30E99-B3AC-7045-9083-97C0751F7656}">
      <dgm:prSet/>
      <dgm:spPr/>
      <dgm:t>
        <a:bodyPr/>
        <a:lstStyle/>
        <a:p>
          <a:endParaRPr lang="en-US"/>
        </a:p>
      </dgm:t>
    </dgm:pt>
    <dgm:pt modelId="{9C1F4BF7-50AA-064E-83D9-B5C266C569EB}">
      <dgm:prSet/>
      <dgm:spPr/>
      <dgm:t>
        <a:bodyPr/>
        <a:lstStyle/>
        <a:p>
          <a:r>
            <a:rPr lang="en-US" dirty="0">
              <a:latin typeface="Arial" panose="020B0604020202020204" pitchFamily="34" charset="0"/>
              <a:cs typeface="Arial" panose="020B0604020202020204" pitchFamily="34" charset="0"/>
            </a:rPr>
            <a:t>PILOTS 2023-24</a:t>
          </a:r>
        </a:p>
      </dgm:t>
    </dgm:pt>
    <dgm:pt modelId="{73301BCE-1C73-294A-9430-E980BB767C53}" type="parTrans" cxnId="{105CFA13-0E4A-F64D-8F2D-1FAFED5A6BF7}">
      <dgm:prSet/>
      <dgm:spPr/>
      <dgm:t>
        <a:bodyPr/>
        <a:lstStyle/>
        <a:p>
          <a:endParaRPr lang="en-US"/>
        </a:p>
      </dgm:t>
    </dgm:pt>
    <dgm:pt modelId="{3A573DFA-154A-0F49-8E81-20D108F19620}" type="sibTrans" cxnId="{105CFA13-0E4A-F64D-8F2D-1FAFED5A6BF7}">
      <dgm:prSet/>
      <dgm:spPr/>
      <dgm:t>
        <a:bodyPr/>
        <a:lstStyle/>
        <a:p>
          <a:endParaRPr lang="en-US"/>
        </a:p>
      </dgm:t>
    </dgm:pt>
    <dgm:pt modelId="{77005C9E-9472-0E42-91F8-DCB593E8FB53}">
      <dgm:prSet/>
      <dgm:spPr>
        <a:solidFill>
          <a:srgbClr val="002060"/>
        </a:solidFill>
      </dgm:spPr>
      <dgm:t>
        <a:bodyPr/>
        <a:lstStyle/>
        <a:p>
          <a:r>
            <a:rPr lang="en-US" dirty="0">
              <a:latin typeface="Arial" panose="020B0604020202020204" pitchFamily="34" charset="0"/>
              <a:cs typeface="Arial" panose="020B0604020202020204" pitchFamily="34" charset="0"/>
            </a:rPr>
            <a:t>Step 7</a:t>
          </a:r>
        </a:p>
      </dgm:t>
    </dgm:pt>
    <dgm:pt modelId="{81BC9BEC-01C1-0845-AFC8-D9B9B728BCF3}" type="parTrans" cxnId="{FB116FE3-E5FF-C742-8658-59E6CC0028BF}">
      <dgm:prSet/>
      <dgm:spPr/>
      <dgm:t>
        <a:bodyPr/>
        <a:lstStyle/>
        <a:p>
          <a:endParaRPr lang="en-US"/>
        </a:p>
      </dgm:t>
    </dgm:pt>
    <dgm:pt modelId="{76824474-66F0-0942-A75D-3314424FF6A6}" type="sibTrans" cxnId="{FB116FE3-E5FF-C742-8658-59E6CC0028BF}">
      <dgm:prSet/>
      <dgm:spPr/>
      <dgm:t>
        <a:bodyPr/>
        <a:lstStyle/>
        <a:p>
          <a:endParaRPr lang="en-US"/>
        </a:p>
      </dgm:t>
    </dgm:pt>
    <dgm:pt modelId="{A098B3A2-3B5E-0046-8B2F-4814FD310271}">
      <dgm:prSet phldrT="[Text]"/>
      <dgm:spPr>
        <a:solidFill>
          <a:srgbClr val="002060"/>
        </a:solidFill>
      </dgm:spPr>
      <dgm:t>
        <a:bodyPr/>
        <a:lstStyle/>
        <a:p>
          <a:r>
            <a:rPr lang="en-US" dirty="0">
              <a:latin typeface="Arial" panose="020B0604020202020204" pitchFamily="34" charset="0"/>
              <a:cs typeface="Arial" panose="020B0604020202020204" pitchFamily="34" charset="0"/>
            </a:rPr>
            <a:t>Step 3</a:t>
          </a:r>
        </a:p>
      </dgm:t>
    </dgm:pt>
    <dgm:pt modelId="{019718C2-EFEB-454F-98EA-449131A6C042}" type="parTrans" cxnId="{3438AA6A-64B4-D340-8AAD-C0B54F279CDA}">
      <dgm:prSet/>
      <dgm:spPr/>
      <dgm:t>
        <a:bodyPr/>
        <a:lstStyle/>
        <a:p>
          <a:endParaRPr lang="en-US"/>
        </a:p>
      </dgm:t>
    </dgm:pt>
    <dgm:pt modelId="{94BC9417-F745-6441-A849-A83882FEB87F}" type="sibTrans" cxnId="{3438AA6A-64B4-D340-8AAD-C0B54F279CDA}">
      <dgm:prSet/>
      <dgm:spPr/>
      <dgm:t>
        <a:bodyPr/>
        <a:lstStyle/>
        <a:p>
          <a:endParaRPr lang="en-US"/>
        </a:p>
      </dgm:t>
    </dgm:pt>
    <dgm:pt modelId="{A97036A1-816E-3F40-8A5F-88075037F87F}">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PILOTS 2022-23</a:t>
          </a:r>
        </a:p>
      </dgm:t>
    </dgm:pt>
    <dgm:pt modelId="{E8959826-1349-1A47-A156-E56381ED750D}" type="parTrans" cxnId="{4C0AE8F7-6CD0-4D43-A406-5208B9D41FEA}">
      <dgm:prSet/>
      <dgm:spPr/>
      <dgm:t>
        <a:bodyPr/>
        <a:lstStyle/>
        <a:p>
          <a:endParaRPr lang="en-US"/>
        </a:p>
      </dgm:t>
    </dgm:pt>
    <dgm:pt modelId="{8C159702-744F-F44C-B238-16F84F3F5604}" type="sibTrans" cxnId="{4C0AE8F7-6CD0-4D43-A406-5208B9D41FEA}">
      <dgm:prSet/>
      <dgm:spPr/>
      <dgm:t>
        <a:bodyPr/>
        <a:lstStyle/>
        <a:p>
          <a:endParaRPr lang="en-US"/>
        </a:p>
      </dgm:t>
    </dgm:pt>
    <dgm:pt modelId="{202409D6-0776-C94D-BBE4-FA8856D6E4C9}">
      <dgm:prSet phldrT="[Text]"/>
      <dgm:spPr/>
      <dgm:t>
        <a:bodyPr/>
        <a:lstStyle/>
        <a:p>
          <a:r>
            <a:rPr lang="en-US" dirty="0">
              <a:latin typeface="Arial" panose="020B0604020202020204" pitchFamily="34" charset="0"/>
              <a:cs typeface="Arial" panose="020B0604020202020204" pitchFamily="34" charset="0"/>
            </a:rPr>
            <a:t>Prior Year Tax Levy</a:t>
          </a:r>
        </a:p>
      </dgm:t>
    </dgm:pt>
    <dgm:pt modelId="{01EE125E-5297-9E4D-AB92-BF7A76E34D6C}" type="sibTrans" cxnId="{76CED96C-18D4-0E4E-84C9-E3515B7156C8}">
      <dgm:prSet/>
      <dgm:spPr/>
      <dgm:t>
        <a:bodyPr/>
        <a:lstStyle/>
        <a:p>
          <a:endParaRPr lang="en-US"/>
        </a:p>
      </dgm:t>
    </dgm:pt>
    <dgm:pt modelId="{D45C6176-1901-C940-A185-B558C7058929}" type="parTrans" cxnId="{76CED96C-18D4-0E4E-84C9-E3515B7156C8}">
      <dgm:prSet/>
      <dgm:spPr/>
      <dgm:t>
        <a:bodyPr/>
        <a:lstStyle/>
        <a:p>
          <a:endParaRPr lang="en-US"/>
        </a:p>
      </dgm:t>
    </dgm:pt>
    <dgm:pt modelId="{235E0F51-BBE9-E144-A148-91D0932251AD}" type="pres">
      <dgm:prSet presAssocID="{DAE59617-B3E6-2A40-A727-128102D7F19B}" presName="linearFlow" presStyleCnt="0">
        <dgm:presLayoutVars>
          <dgm:dir/>
          <dgm:animLvl val="lvl"/>
          <dgm:resizeHandles val="exact"/>
        </dgm:presLayoutVars>
      </dgm:prSet>
      <dgm:spPr/>
    </dgm:pt>
    <dgm:pt modelId="{F99D1033-E9D3-CE40-9C1D-F730220DFC50}" type="pres">
      <dgm:prSet presAssocID="{5626C526-2941-DA47-80ED-5994D71ACC1F}" presName="composite" presStyleCnt="0"/>
      <dgm:spPr/>
    </dgm:pt>
    <dgm:pt modelId="{07D0CECF-79D1-6246-A7AA-B9D7CD7BE240}" type="pres">
      <dgm:prSet presAssocID="{5626C526-2941-DA47-80ED-5994D71ACC1F}" presName="parentText" presStyleLbl="alignNode1" presStyleIdx="0" presStyleCnt="9">
        <dgm:presLayoutVars>
          <dgm:chMax val="1"/>
          <dgm:bulletEnabled val="1"/>
        </dgm:presLayoutVars>
      </dgm:prSet>
      <dgm:spPr/>
    </dgm:pt>
    <dgm:pt modelId="{9BACAD45-0B78-7446-9FD6-0202D4D88124}" type="pres">
      <dgm:prSet presAssocID="{5626C526-2941-DA47-80ED-5994D71ACC1F}" presName="descendantText" presStyleLbl="alignAcc1" presStyleIdx="0" presStyleCnt="9">
        <dgm:presLayoutVars>
          <dgm:bulletEnabled val="1"/>
        </dgm:presLayoutVars>
      </dgm:prSet>
      <dgm:spPr/>
    </dgm:pt>
    <dgm:pt modelId="{784FF898-CE2A-9C4B-AEA8-B69DB7F1E663}" type="pres">
      <dgm:prSet presAssocID="{28175F61-E8C3-2A4C-B797-F9DC0ED34095}" presName="sp" presStyleCnt="0"/>
      <dgm:spPr/>
    </dgm:pt>
    <dgm:pt modelId="{A3869B23-A873-FA49-9FB0-7429D4ED8BAF}" type="pres">
      <dgm:prSet presAssocID="{3FA69070-7279-0645-A4DB-94FDD5C21F5F}" presName="composite" presStyleCnt="0"/>
      <dgm:spPr/>
    </dgm:pt>
    <dgm:pt modelId="{9DACFC74-17E8-E44E-8240-CAE79C2ECF39}" type="pres">
      <dgm:prSet presAssocID="{3FA69070-7279-0645-A4DB-94FDD5C21F5F}" presName="parentText" presStyleLbl="alignNode1" presStyleIdx="1" presStyleCnt="9">
        <dgm:presLayoutVars>
          <dgm:chMax val="1"/>
          <dgm:bulletEnabled val="1"/>
        </dgm:presLayoutVars>
      </dgm:prSet>
      <dgm:spPr/>
    </dgm:pt>
    <dgm:pt modelId="{34AA9C1F-8C40-564F-A751-56E39598222C}" type="pres">
      <dgm:prSet presAssocID="{3FA69070-7279-0645-A4DB-94FDD5C21F5F}" presName="descendantText" presStyleLbl="alignAcc1" presStyleIdx="1" presStyleCnt="9">
        <dgm:presLayoutVars>
          <dgm:bulletEnabled val="1"/>
        </dgm:presLayoutVars>
      </dgm:prSet>
      <dgm:spPr/>
    </dgm:pt>
    <dgm:pt modelId="{39D68B73-5880-F843-B3D2-BD31B3631772}" type="pres">
      <dgm:prSet presAssocID="{3872779F-D522-834B-A6B0-F2ED4D1B6FEE}" presName="sp" presStyleCnt="0"/>
      <dgm:spPr/>
    </dgm:pt>
    <dgm:pt modelId="{D4B80AEC-6FA8-B04C-85C9-B66910AE1D31}" type="pres">
      <dgm:prSet presAssocID="{A098B3A2-3B5E-0046-8B2F-4814FD310271}" presName="composite" presStyleCnt="0"/>
      <dgm:spPr/>
    </dgm:pt>
    <dgm:pt modelId="{B218F5C1-F351-6346-9B0B-86A74EE6DA0C}" type="pres">
      <dgm:prSet presAssocID="{A098B3A2-3B5E-0046-8B2F-4814FD310271}" presName="parentText" presStyleLbl="alignNode1" presStyleIdx="2" presStyleCnt="9">
        <dgm:presLayoutVars>
          <dgm:chMax val="1"/>
          <dgm:bulletEnabled val="1"/>
        </dgm:presLayoutVars>
      </dgm:prSet>
      <dgm:spPr/>
    </dgm:pt>
    <dgm:pt modelId="{EC02CC34-0A55-8A41-800B-049BB5914F24}" type="pres">
      <dgm:prSet presAssocID="{A098B3A2-3B5E-0046-8B2F-4814FD310271}" presName="descendantText" presStyleLbl="alignAcc1" presStyleIdx="2" presStyleCnt="9">
        <dgm:presLayoutVars>
          <dgm:bulletEnabled val="1"/>
        </dgm:presLayoutVars>
      </dgm:prSet>
      <dgm:spPr/>
    </dgm:pt>
    <dgm:pt modelId="{A4E29A3A-97BF-614E-957F-918F351FBE12}" type="pres">
      <dgm:prSet presAssocID="{94BC9417-F745-6441-A849-A83882FEB87F}" presName="sp" presStyleCnt="0"/>
      <dgm:spPr/>
    </dgm:pt>
    <dgm:pt modelId="{63B0F65D-3D15-844B-A8B8-F34FF130DDD7}" type="pres">
      <dgm:prSet presAssocID="{6EAD6229-084E-974B-8C9F-F136C3F3C59B}" presName="composite" presStyleCnt="0"/>
      <dgm:spPr/>
    </dgm:pt>
    <dgm:pt modelId="{73C4F648-96AB-B04E-B5B3-1659688DD540}" type="pres">
      <dgm:prSet presAssocID="{6EAD6229-084E-974B-8C9F-F136C3F3C59B}" presName="parentText" presStyleLbl="alignNode1" presStyleIdx="3" presStyleCnt="9">
        <dgm:presLayoutVars>
          <dgm:chMax val="1"/>
          <dgm:bulletEnabled val="1"/>
        </dgm:presLayoutVars>
      </dgm:prSet>
      <dgm:spPr/>
    </dgm:pt>
    <dgm:pt modelId="{49929F73-64DE-9C46-9314-92D52A32214F}" type="pres">
      <dgm:prSet presAssocID="{6EAD6229-084E-974B-8C9F-F136C3F3C59B}" presName="descendantText" presStyleLbl="alignAcc1" presStyleIdx="3" presStyleCnt="9">
        <dgm:presLayoutVars>
          <dgm:bulletEnabled val="1"/>
        </dgm:presLayoutVars>
      </dgm:prSet>
      <dgm:spPr/>
    </dgm:pt>
    <dgm:pt modelId="{83525221-FCFE-8245-B39A-42B6D275D94F}" type="pres">
      <dgm:prSet presAssocID="{2A2639D0-B462-794E-98D7-B811EB76CB23}" presName="sp" presStyleCnt="0"/>
      <dgm:spPr/>
    </dgm:pt>
    <dgm:pt modelId="{22FAEADA-7032-674D-B0A5-2D0FA36367E0}" type="pres">
      <dgm:prSet presAssocID="{E112B24F-C832-034A-82DD-881DEABC4B49}" presName="composite" presStyleCnt="0"/>
      <dgm:spPr/>
    </dgm:pt>
    <dgm:pt modelId="{FF78085F-210A-484E-AE3A-434AE7CFA983}" type="pres">
      <dgm:prSet presAssocID="{E112B24F-C832-034A-82DD-881DEABC4B49}" presName="parentText" presStyleLbl="alignNode1" presStyleIdx="4" presStyleCnt="9">
        <dgm:presLayoutVars>
          <dgm:chMax val="1"/>
          <dgm:bulletEnabled val="1"/>
        </dgm:presLayoutVars>
      </dgm:prSet>
      <dgm:spPr/>
    </dgm:pt>
    <dgm:pt modelId="{0EC5272B-8A4A-F947-9A64-B3BD6F52CB89}" type="pres">
      <dgm:prSet presAssocID="{E112B24F-C832-034A-82DD-881DEABC4B49}" presName="descendantText" presStyleLbl="alignAcc1" presStyleIdx="4" presStyleCnt="9">
        <dgm:presLayoutVars>
          <dgm:bulletEnabled val="1"/>
        </dgm:presLayoutVars>
      </dgm:prSet>
      <dgm:spPr/>
    </dgm:pt>
    <dgm:pt modelId="{76293832-E087-0F4B-BFA0-687C97A7C75D}" type="pres">
      <dgm:prSet presAssocID="{2BD431F0-1492-CE46-A2F3-23727857AA51}" presName="sp" presStyleCnt="0"/>
      <dgm:spPr/>
    </dgm:pt>
    <dgm:pt modelId="{DA7DC124-C1A4-944C-B940-251C4B47F649}" type="pres">
      <dgm:prSet presAssocID="{E523D502-165E-0340-9D1D-44B73354DDAD}" presName="composite" presStyleCnt="0"/>
      <dgm:spPr/>
    </dgm:pt>
    <dgm:pt modelId="{C6F144AD-36B9-B847-B639-8F80DF33A0BA}" type="pres">
      <dgm:prSet presAssocID="{E523D502-165E-0340-9D1D-44B73354DDAD}" presName="parentText" presStyleLbl="alignNode1" presStyleIdx="5" presStyleCnt="9">
        <dgm:presLayoutVars>
          <dgm:chMax val="1"/>
          <dgm:bulletEnabled val="1"/>
        </dgm:presLayoutVars>
      </dgm:prSet>
      <dgm:spPr/>
    </dgm:pt>
    <dgm:pt modelId="{CCBD6E89-91EE-AC4F-97C6-5CEB880F8892}" type="pres">
      <dgm:prSet presAssocID="{E523D502-165E-0340-9D1D-44B73354DDAD}" presName="descendantText" presStyleLbl="alignAcc1" presStyleIdx="5" presStyleCnt="9">
        <dgm:presLayoutVars>
          <dgm:bulletEnabled val="1"/>
        </dgm:presLayoutVars>
      </dgm:prSet>
      <dgm:spPr/>
    </dgm:pt>
    <dgm:pt modelId="{5521BF0A-BD4F-004D-9FD4-73FE69891A71}" type="pres">
      <dgm:prSet presAssocID="{89E74223-80DF-4542-8B8E-ACB6C786A967}" presName="sp" presStyleCnt="0"/>
      <dgm:spPr/>
    </dgm:pt>
    <dgm:pt modelId="{54C174AA-6D15-A244-807E-CCA31BCCF21C}" type="pres">
      <dgm:prSet presAssocID="{77005C9E-9472-0E42-91F8-DCB593E8FB53}" presName="composite" presStyleCnt="0"/>
      <dgm:spPr/>
    </dgm:pt>
    <dgm:pt modelId="{15EF4167-4089-E84A-AD38-07CB96FCB87D}" type="pres">
      <dgm:prSet presAssocID="{77005C9E-9472-0E42-91F8-DCB593E8FB53}" presName="parentText" presStyleLbl="alignNode1" presStyleIdx="6" presStyleCnt="9">
        <dgm:presLayoutVars>
          <dgm:chMax val="1"/>
          <dgm:bulletEnabled val="1"/>
        </dgm:presLayoutVars>
      </dgm:prSet>
      <dgm:spPr/>
    </dgm:pt>
    <dgm:pt modelId="{DD20179E-8C02-024E-8860-1A7FD5D248B4}" type="pres">
      <dgm:prSet presAssocID="{77005C9E-9472-0E42-91F8-DCB593E8FB53}" presName="descendantText" presStyleLbl="alignAcc1" presStyleIdx="6" presStyleCnt="9">
        <dgm:presLayoutVars>
          <dgm:bulletEnabled val="1"/>
        </dgm:presLayoutVars>
      </dgm:prSet>
      <dgm:spPr/>
    </dgm:pt>
    <dgm:pt modelId="{19F987FB-7DC6-9E4B-A269-20E68FCABCA7}" type="pres">
      <dgm:prSet presAssocID="{76824474-66F0-0942-A75D-3314424FF6A6}" presName="sp" presStyleCnt="0"/>
      <dgm:spPr/>
    </dgm:pt>
    <dgm:pt modelId="{0651D811-9E19-3C46-A56E-D41F4C8EC784}" type="pres">
      <dgm:prSet presAssocID="{11888F5C-BEB6-6E43-8C6A-BB09BF7443B3}" presName="composite" presStyleCnt="0"/>
      <dgm:spPr/>
    </dgm:pt>
    <dgm:pt modelId="{6BFDE114-2DB1-A448-B8A4-49775FF4D187}" type="pres">
      <dgm:prSet presAssocID="{11888F5C-BEB6-6E43-8C6A-BB09BF7443B3}" presName="parentText" presStyleLbl="alignNode1" presStyleIdx="7" presStyleCnt="9">
        <dgm:presLayoutVars>
          <dgm:chMax val="1"/>
          <dgm:bulletEnabled val="1"/>
        </dgm:presLayoutVars>
      </dgm:prSet>
      <dgm:spPr/>
    </dgm:pt>
    <dgm:pt modelId="{40627410-8648-0546-9723-437A0554B877}" type="pres">
      <dgm:prSet presAssocID="{11888F5C-BEB6-6E43-8C6A-BB09BF7443B3}" presName="descendantText" presStyleLbl="alignAcc1" presStyleIdx="7" presStyleCnt="9">
        <dgm:presLayoutVars>
          <dgm:bulletEnabled val="1"/>
        </dgm:presLayoutVars>
      </dgm:prSet>
      <dgm:spPr/>
    </dgm:pt>
    <dgm:pt modelId="{DB78027A-4554-FB47-A081-DD2819516440}" type="pres">
      <dgm:prSet presAssocID="{28EC246A-A377-0247-AD97-539BD9C96A9F}" presName="sp" presStyleCnt="0"/>
      <dgm:spPr/>
    </dgm:pt>
    <dgm:pt modelId="{16C55659-B26F-2543-8A7F-29EFFEF920CD}" type="pres">
      <dgm:prSet presAssocID="{06670136-2759-7C48-807F-E6862FACA04B}" presName="composite" presStyleCnt="0"/>
      <dgm:spPr/>
    </dgm:pt>
    <dgm:pt modelId="{086F4E9E-9347-8746-8772-E603822A0A73}" type="pres">
      <dgm:prSet presAssocID="{06670136-2759-7C48-807F-E6862FACA04B}" presName="parentText" presStyleLbl="alignNode1" presStyleIdx="8" presStyleCnt="9">
        <dgm:presLayoutVars>
          <dgm:chMax val="1"/>
          <dgm:bulletEnabled val="1"/>
        </dgm:presLayoutVars>
      </dgm:prSet>
      <dgm:spPr/>
    </dgm:pt>
    <dgm:pt modelId="{2F7F776B-5F4E-6649-9AC4-1F85ABD5D950}" type="pres">
      <dgm:prSet presAssocID="{06670136-2759-7C48-807F-E6862FACA04B}" presName="descendantText" presStyleLbl="alignAcc1" presStyleIdx="8" presStyleCnt="9">
        <dgm:presLayoutVars>
          <dgm:bulletEnabled val="1"/>
        </dgm:presLayoutVars>
      </dgm:prSet>
      <dgm:spPr/>
    </dgm:pt>
  </dgm:ptLst>
  <dgm:cxnLst>
    <dgm:cxn modelId="{105CFA13-0E4A-F64D-8F2D-1FAFED5A6BF7}" srcId="{77005C9E-9472-0E42-91F8-DCB593E8FB53}" destId="{9C1F4BF7-50AA-064E-83D9-B5C266C569EB}" srcOrd="0" destOrd="0" parTransId="{73301BCE-1C73-294A-9430-E980BB767C53}" sibTransId="{3A573DFA-154A-0F49-8E81-20D108F19620}"/>
    <dgm:cxn modelId="{FEED681F-31DA-4A0F-949C-B0BF2E73448B}" type="presOf" srcId="{06670136-2759-7C48-807F-E6862FACA04B}" destId="{086F4E9E-9347-8746-8772-E603822A0A73}" srcOrd="0" destOrd="0" presId="urn:microsoft.com/office/officeart/2005/8/layout/chevron2"/>
    <dgm:cxn modelId="{0B3D9B29-FF16-4129-AF23-17CE94F1FDA2}" type="presOf" srcId="{77005C9E-9472-0E42-91F8-DCB593E8FB53}" destId="{15EF4167-4089-E84A-AD38-07CB96FCB87D}" srcOrd="0" destOrd="0" presId="urn:microsoft.com/office/officeart/2005/8/layout/chevron2"/>
    <dgm:cxn modelId="{119AE93B-13B4-7C42-826C-73788F3449E8}" srcId="{E523D502-165E-0340-9D1D-44B73354DDAD}" destId="{2235C3E7-D246-9148-A818-A887E85A819D}" srcOrd="0" destOrd="0" parTransId="{6C630720-5CAA-8F4D-A5F0-7CD30024E2D8}" sibTransId="{C4C49680-EEE2-C846-9206-121F8DEE9954}"/>
    <dgm:cxn modelId="{234E0A40-531F-BC49-861F-669F613B43E2}" srcId="{DAE59617-B3E6-2A40-A727-128102D7F19B}" destId="{6EAD6229-084E-974B-8C9F-F136C3F3C59B}" srcOrd="3" destOrd="0" parTransId="{82DC2C09-87D9-E843-AE11-6E37B75AF161}" sibTransId="{2A2639D0-B462-794E-98D7-B811EB76CB23}"/>
    <dgm:cxn modelId="{73DAF961-284D-4C70-81E2-117C2A3E575A}" type="presOf" srcId="{E112B24F-C832-034A-82DD-881DEABC4B49}" destId="{FF78085F-210A-484E-AE3A-434AE7CFA983}" srcOrd="0" destOrd="0" presId="urn:microsoft.com/office/officeart/2005/8/layout/chevron2"/>
    <dgm:cxn modelId="{9DF93946-910C-4A4F-87A6-8CAC478E18DC}" srcId="{DAE59617-B3E6-2A40-A727-128102D7F19B}" destId="{11888F5C-BEB6-6E43-8C6A-BB09BF7443B3}" srcOrd="7" destOrd="0" parTransId="{EA118491-A98E-294C-98F4-39082ECA30C1}" sibTransId="{28EC246A-A377-0247-AD97-539BD9C96A9F}"/>
    <dgm:cxn modelId="{3438AA6A-64B4-D340-8AAD-C0B54F279CDA}" srcId="{DAE59617-B3E6-2A40-A727-128102D7F19B}" destId="{A098B3A2-3B5E-0046-8B2F-4814FD310271}" srcOrd="2" destOrd="0" parTransId="{019718C2-EFEB-454F-98EA-449131A6C042}" sibTransId="{94BC9417-F745-6441-A849-A83882FEB87F}"/>
    <dgm:cxn modelId="{03E0456B-7329-49A1-94C4-45BE60EAC130}" type="presOf" srcId="{9585DB6D-4378-0F4F-902A-2DE32649FFA8}" destId="{34AA9C1F-8C40-564F-A751-56E39598222C}" srcOrd="0" destOrd="0" presId="urn:microsoft.com/office/officeart/2005/8/layout/chevron2"/>
    <dgm:cxn modelId="{4B75836C-649B-3F4B-BCF1-EDA58CF479DF}" srcId="{DAE59617-B3E6-2A40-A727-128102D7F19B}" destId="{3FA69070-7279-0645-A4DB-94FDD5C21F5F}" srcOrd="1" destOrd="0" parTransId="{C843E116-9EE7-E64A-AE99-51DF42E917C0}" sibTransId="{3872779F-D522-834B-A6B0-F2ED4D1B6FEE}"/>
    <dgm:cxn modelId="{76CED96C-18D4-0E4E-84C9-E3515B7156C8}" srcId="{5626C526-2941-DA47-80ED-5994D71ACC1F}" destId="{202409D6-0776-C94D-BBE4-FA8856D6E4C9}" srcOrd="0" destOrd="0" parTransId="{D45C6176-1901-C940-A185-B558C7058929}" sibTransId="{01EE125E-5297-9E4D-AB92-BF7A76E34D6C}"/>
    <dgm:cxn modelId="{6695EB6C-B8AA-424C-8599-938E7FF700BF}" type="presOf" srcId="{6EAD6229-084E-974B-8C9F-F136C3F3C59B}" destId="{73C4F648-96AB-B04E-B5B3-1659688DD540}" srcOrd="0" destOrd="0" presId="urn:microsoft.com/office/officeart/2005/8/layout/chevron2"/>
    <dgm:cxn modelId="{24188277-C100-AE4D-967F-8ADF14687C3D}" srcId="{DAE59617-B3E6-2A40-A727-128102D7F19B}" destId="{E112B24F-C832-034A-82DD-881DEABC4B49}" srcOrd="4" destOrd="0" parTransId="{B75E4198-5FA3-5842-873E-BD786EA4752C}" sibTransId="{2BD431F0-1492-CE46-A2F3-23727857AA51}"/>
    <dgm:cxn modelId="{6630BF58-8E4E-48FB-9C77-5930CF9B5CB4}" type="presOf" srcId="{A71E3AA2-AF85-DF4D-8F17-328B1918E5FE}" destId="{0EC5272B-8A4A-F947-9A64-B3BD6F52CB89}" srcOrd="0" destOrd="0" presId="urn:microsoft.com/office/officeart/2005/8/layout/chevron2"/>
    <dgm:cxn modelId="{8F295779-6FDF-4F74-808C-E2FAF95F9D66}" type="presOf" srcId="{E523D502-165E-0340-9D1D-44B73354DDAD}" destId="{C6F144AD-36B9-B847-B639-8F80DF33A0BA}" srcOrd="0" destOrd="0" presId="urn:microsoft.com/office/officeart/2005/8/layout/chevron2"/>
    <dgm:cxn modelId="{3BCDDC80-6310-4ED5-B56A-FF99751CB16E}" type="presOf" srcId="{11888F5C-BEB6-6E43-8C6A-BB09BF7443B3}" destId="{6BFDE114-2DB1-A448-B8A4-49775FF4D187}" srcOrd="0" destOrd="0" presId="urn:microsoft.com/office/officeart/2005/8/layout/chevron2"/>
    <dgm:cxn modelId="{A24FEC88-6C75-4129-9D24-F8174A513D9B}" type="presOf" srcId="{5FA44BAC-B595-F045-BCAF-C652E5A37B96}" destId="{40627410-8648-0546-9723-437A0554B877}" srcOrd="0" destOrd="0" presId="urn:microsoft.com/office/officeart/2005/8/layout/chevron2"/>
    <dgm:cxn modelId="{564E2A8B-920E-41B2-BA83-52DB840EEF1A}" type="presOf" srcId="{DAE59617-B3E6-2A40-A727-128102D7F19B}" destId="{235E0F51-BBE9-E144-A148-91D0932251AD}" srcOrd="0" destOrd="0" presId="urn:microsoft.com/office/officeart/2005/8/layout/chevron2"/>
    <dgm:cxn modelId="{F100678D-9751-4ACA-A94F-3D5DA52D67F6}" type="presOf" srcId="{9C1F4BF7-50AA-064E-83D9-B5C266C569EB}" destId="{DD20179E-8C02-024E-8860-1A7FD5D248B4}" srcOrd="0" destOrd="0" presId="urn:microsoft.com/office/officeart/2005/8/layout/chevron2"/>
    <dgm:cxn modelId="{C05F0897-360A-4428-B9D9-BBA28B4471B9}" type="presOf" srcId="{3CFC277E-2BF5-A446-A7FC-DF52667A9D0F}" destId="{2F7F776B-5F4E-6649-9AC4-1F85ABD5D950}" srcOrd="0" destOrd="0" presId="urn:microsoft.com/office/officeart/2005/8/layout/chevron2"/>
    <dgm:cxn modelId="{E2D30E99-B3AC-7045-9083-97C0751F7656}" srcId="{06670136-2759-7C48-807F-E6862FACA04B}" destId="{3CFC277E-2BF5-A446-A7FC-DF52667A9D0F}" srcOrd="0" destOrd="0" parTransId="{11C9325B-B240-6F41-80BA-13556EC4B8CA}" sibTransId="{1774CC6D-0817-224E-9479-4A2170CB1A8D}"/>
    <dgm:cxn modelId="{B416D8A0-B088-4F92-AA31-B867B8A88E2E}" type="presOf" srcId="{5626C526-2941-DA47-80ED-5994D71ACC1F}" destId="{07D0CECF-79D1-6246-A7AA-B9D7CD7BE240}" srcOrd="0" destOrd="0" presId="urn:microsoft.com/office/officeart/2005/8/layout/chevron2"/>
    <dgm:cxn modelId="{B9BE9DA5-E1D1-4CDD-832D-7C9A71B45F13}" type="presOf" srcId="{A098B3A2-3B5E-0046-8B2F-4814FD310271}" destId="{B218F5C1-F351-6346-9B0B-86A74EE6DA0C}" srcOrd="0" destOrd="0" presId="urn:microsoft.com/office/officeart/2005/8/layout/chevron2"/>
    <dgm:cxn modelId="{238532A9-252C-497F-A2CC-3D28DF7FB753}" type="presOf" srcId="{88CCECEF-F267-8B43-93B5-A0BFCF1D9DF4}" destId="{49929F73-64DE-9C46-9314-92D52A32214F}" srcOrd="0" destOrd="0" presId="urn:microsoft.com/office/officeart/2005/8/layout/chevron2"/>
    <dgm:cxn modelId="{2D718BB0-D7B1-3F4F-AA8B-D7B174345509}" srcId="{3FA69070-7279-0645-A4DB-94FDD5C21F5F}" destId="{9585DB6D-4378-0F4F-902A-2DE32649FFA8}" srcOrd="0" destOrd="0" parTransId="{0E9A3A4C-5CB7-8346-8505-E6798A9133B0}" sibTransId="{36F76E50-01C6-BA44-8256-C4AC481B6810}"/>
    <dgm:cxn modelId="{4957E7B3-F858-47BC-8FD9-D49D34E13277}" type="presOf" srcId="{202409D6-0776-C94D-BBE4-FA8856D6E4C9}" destId="{9BACAD45-0B78-7446-9FD6-0202D4D88124}" srcOrd="0" destOrd="0" presId="urn:microsoft.com/office/officeart/2005/8/layout/chevron2"/>
    <dgm:cxn modelId="{1520B3C3-680B-3146-B8EA-F6B736AD8685}" srcId="{DAE59617-B3E6-2A40-A727-128102D7F19B}" destId="{06670136-2759-7C48-807F-E6862FACA04B}" srcOrd="8" destOrd="0" parTransId="{C52F5B54-463B-7747-9C1E-10ADF0F7C40B}" sibTransId="{19590C5C-41A9-5249-95DD-103B649BF340}"/>
    <dgm:cxn modelId="{1AD3B2CB-1A73-4D49-BC34-CEC5B45B7F0A}" srcId="{E112B24F-C832-034A-82DD-881DEABC4B49}" destId="{A71E3AA2-AF85-DF4D-8F17-328B1918E5FE}" srcOrd="0" destOrd="0" parTransId="{82EEA104-E65F-1C4A-A965-FCDCE54DCBD0}" sibTransId="{DD0C05C8-D550-534F-9FA2-A6176F4FFA04}"/>
    <dgm:cxn modelId="{D4A39BD7-1660-4947-A90B-E609FB7AC4F9}" srcId="{DAE59617-B3E6-2A40-A727-128102D7F19B}" destId="{E523D502-165E-0340-9D1D-44B73354DDAD}" srcOrd="5" destOrd="0" parTransId="{3471A08A-5BB9-F34B-A904-DC9082AD43E2}" sibTransId="{89E74223-80DF-4542-8B8E-ACB6C786A967}"/>
    <dgm:cxn modelId="{546CAFDE-BE83-C046-85BB-4A93675961B9}" srcId="{11888F5C-BEB6-6E43-8C6A-BB09BF7443B3}" destId="{5FA44BAC-B595-F045-BCAF-C652E5A37B96}" srcOrd="0" destOrd="0" parTransId="{126DB67A-FD6F-1847-8110-74F5EC39FE64}" sibTransId="{0686B385-C22B-234A-A8C7-3F25D0205303}"/>
    <dgm:cxn modelId="{27582FE0-8FE0-4EB8-98B4-9334F587467A}" type="presOf" srcId="{3FA69070-7279-0645-A4DB-94FDD5C21F5F}" destId="{9DACFC74-17E8-E44E-8240-CAE79C2ECF39}" srcOrd="0" destOrd="0" presId="urn:microsoft.com/office/officeart/2005/8/layout/chevron2"/>
    <dgm:cxn modelId="{FB116FE3-E5FF-C742-8658-59E6CC0028BF}" srcId="{DAE59617-B3E6-2A40-A727-128102D7F19B}" destId="{77005C9E-9472-0E42-91F8-DCB593E8FB53}" srcOrd="6" destOrd="0" parTransId="{81BC9BEC-01C1-0845-AFC8-D9B9B728BCF3}" sibTransId="{76824474-66F0-0942-A75D-3314424FF6A6}"/>
    <dgm:cxn modelId="{A63A86E6-98D9-45F8-A9C3-632D52B2234E}" type="presOf" srcId="{A97036A1-816E-3F40-8A5F-88075037F87F}" destId="{EC02CC34-0A55-8A41-800B-049BB5914F24}" srcOrd="0" destOrd="0" presId="urn:microsoft.com/office/officeart/2005/8/layout/chevron2"/>
    <dgm:cxn modelId="{EF73E5E6-D3D1-B143-861C-7AA4FCC0CB44}" srcId="{6EAD6229-084E-974B-8C9F-F136C3F3C59B}" destId="{88CCECEF-F267-8B43-93B5-A0BFCF1D9DF4}" srcOrd="0" destOrd="0" parTransId="{2582417F-CD44-714C-88F0-EE5C6A78573C}" sibTransId="{6C2B9616-B06B-3E48-BEE4-10069806F799}"/>
    <dgm:cxn modelId="{6277B0EB-3A7B-8646-B78B-A11ABAA9D30D}" srcId="{DAE59617-B3E6-2A40-A727-128102D7F19B}" destId="{5626C526-2941-DA47-80ED-5994D71ACC1F}" srcOrd="0" destOrd="0" parTransId="{58265389-80D1-9A40-A565-F11BB304F0B4}" sibTransId="{28175F61-E8C3-2A4C-B797-F9DC0ED34095}"/>
    <dgm:cxn modelId="{5FDDAAF2-725E-40B4-AEF4-36BE51E5C75B}" type="presOf" srcId="{2235C3E7-D246-9148-A818-A887E85A819D}" destId="{CCBD6E89-91EE-AC4F-97C6-5CEB880F8892}" srcOrd="0" destOrd="0" presId="urn:microsoft.com/office/officeart/2005/8/layout/chevron2"/>
    <dgm:cxn modelId="{4C0AE8F7-6CD0-4D43-A406-5208B9D41FEA}" srcId="{A098B3A2-3B5E-0046-8B2F-4814FD310271}" destId="{A97036A1-816E-3F40-8A5F-88075037F87F}" srcOrd="0" destOrd="0" parTransId="{E8959826-1349-1A47-A156-E56381ED750D}" sibTransId="{8C159702-744F-F44C-B238-16F84F3F5604}"/>
    <dgm:cxn modelId="{A3CD9EA4-459D-47F3-8989-1AAD47065CFA}" type="presParOf" srcId="{235E0F51-BBE9-E144-A148-91D0932251AD}" destId="{F99D1033-E9D3-CE40-9C1D-F730220DFC50}" srcOrd="0" destOrd="0" presId="urn:microsoft.com/office/officeart/2005/8/layout/chevron2"/>
    <dgm:cxn modelId="{CA0C5278-BDDD-4943-ACE2-491C5FC8C504}" type="presParOf" srcId="{F99D1033-E9D3-CE40-9C1D-F730220DFC50}" destId="{07D0CECF-79D1-6246-A7AA-B9D7CD7BE240}" srcOrd="0" destOrd="0" presId="urn:microsoft.com/office/officeart/2005/8/layout/chevron2"/>
    <dgm:cxn modelId="{C3A27D05-0422-4A23-A6A4-BFBCEB6E60CB}" type="presParOf" srcId="{F99D1033-E9D3-CE40-9C1D-F730220DFC50}" destId="{9BACAD45-0B78-7446-9FD6-0202D4D88124}" srcOrd="1" destOrd="0" presId="urn:microsoft.com/office/officeart/2005/8/layout/chevron2"/>
    <dgm:cxn modelId="{38D1B0FC-C781-448B-860D-3B3CF161AADE}" type="presParOf" srcId="{235E0F51-BBE9-E144-A148-91D0932251AD}" destId="{784FF898-CE2A-9C4B-AEA8-B69DB7F1E663}" srcOrd="1" destOrd="0" presId="urn:microsoft.com/office/officeart/2005/8/layout/chevron2"/>
    <dgm:cxn modelId="{684A803B-0649-4F2E-B0E2-3DA3B8CE2085}" type="presParOf" srcId="{235E0F51-BBE9-E144-A148-91D0932251AD}" destId="{A3869B23-A873-FA49-9FB0-7429D4ED8BAF}" srcOrd="2" destOrd="0" presId="urn:microsoft.com/office/officeart/2005/8/layout/chevron2"/>
    <dgm:cxn modelId="{89444AD8-8FFC-47A1-9725-57F0C7665640}" type="presParOf" srcId="{A3869B23-A873-FA49-9FB0-7429D4ED8BAF}" destId="{9DACFC74-17E8-E44E-8240-CAE79C2ECF39}" srcOrd="0" destOrd="0" presId="urn:microsoft.com/office/officeart/2005/8/layout/chevron2"/>
    <dgm:cxn modelId="{ECC74A7F-CB61-465C-9A86-69B3DE5C6C20}" type="presParOf" srcId="{A3869B23-A873-FA49-9FB0-7429D4ED8BAF}" destId="{34AA9C1F-8C40-564F-A751-56E39598222C}" srcOrd="1" destOrd="0" presId="urn:microsoft.com/office/officeart/2005/8/layout/chevron2"/>
    <dgm:cxn modelId="{25DE2B84-6FAC-4165-88F0-7554CAC89731}" type="presParOf" srcId="{235E0F51-BBE9-E144-A148-91D0932251AD}" destId="{39D68B73-5880-F843-B3D2-BD31B3631772}" srcOrd="3" destOrd="0" presId="urn:microsoft.com/office/officeart/2005/8/layout/chevron2"/>
    <dgm:cxn modelId="{4698D82E-18FE-4EA6-A8BB-67F1D4D6A7CB}" type="presParOf" srcId="{235E0F51-BBE9-E144-A148-91D0932251AD}" destId="{D4B80AEC-6FA8-B04C-85C9-B66910AE1D31}" srcOrd="4" destOrd="0" presId="urn:microsoft.com/office/officeart/2005/8/layout/chevron2"/>
    <dgm:cxn modelId="{0134C021-9C00-4386-947A-E68E806AB09D}" type="presParOf" srcId="{D4B80AEC-6FA8-B04C-85C9-B66910AE1D31}" destId="{B218F5C1-F351-6346-9B0B-86A74EE6DA0C}" srcOrd="0" destOrd="0" presId="urn:microsoft.com/office/officeart/2005/8/layout/chevron2"/>
    <dgm:cxn modelId="{4D794DFD-80E9-4035-92B8-D60ECA7FDB6B}" type="presParOf" srcId="{D4B80AEC-6FA8-B04C-85C9-B66910AE1D31}" destId="{EC02CC34-0A55-8A41-800B-049BB5914F24}" srcOrd="1" destOrd="0" presId="urn:microsoft.com/office/officeart/2005/8/layout/chevron2"/>
    <dgm:cxn modelId="{5A17F327-D17E-49F7-ACD2-D7E2E4DE9610}" type="presParOf" srcId="{235E0F51-BBE9-E144-A148-91D0932251AD}" destId="{A4E29A3A-97BF-614E-957F-918F351FBE12}" srcOrd="5" destOrd="0" presId="urn:microsoft.com/office/officeart/2005/8/layout/chevron2"/>
    <dgm:cxn modelId="{8F6621FF-423E-4221-9976-B2B591274743}" type="presParOf" srcId="{235E0F51-BBE9-E144-A148-91D0932251AD}" destId="{63B0F65D-3D15-844B-A8B8-F34FF130DDD7}" srcOrd="6" destOrd="0" presId="urn:microsoft.com/office/officeart/2005/8/layout/chevron2"/>
    <dgm:cxn modelId="{D31E0AD2-0A1E-4E38-90ED-4417B6010DCD}" type="presParOf" srcId="{63B0F65D-3D15-844B-A8B8-F34FF130DDD7}" destId="{73C4F648-96AB-B04E-B5B3-1659688DD540}" srcOrd="0" destOrd="0" presId="urn:microsoft.com/office/officeart/2005/8/layout/chevron2"/>
    <dgm:cxn modelId="{1557647C-A55B-430E-94B1-2E09EC3188FB}" type="presParOf" srcId="{63B0F65D-3D15-844B-A8B8-F34FF130DDD7}" destId="{49929F73-64DE-9C46-9314-92D52A32214F}" srcOrd="1" destOrd="0" presId="urn:microsoft.com/office/officeart/2005/8/layout/chevron2"/>
    <dgm:cxn modelId="{59438CDB-255F-4F0B-AEAE-CBA3B82EEDAB}" type="presParOf" srcId="{235E0F51-BBE9-E144-A148-91D0932251AD}" destId="{83525221-FCFE-8245-B39A-42B6D275D94F}" srcOrd="7" destOrd="0" presId="urn:microsoft.com/office/officeart/2005/8/layout/chevron2"/>
    <dgm:cxn modelId="{5D554E74-80B3-4F7F-92E9-CF6E09DD58F0}" type="presParOf" srcId="{235E0F51-BBE9-E144-A148-91D0932251AD}" destId="{22FAEADA-7032-674D-B0A5-2D0FA36367E0}" srcOrd="8" destOrd="0" presId="urn:microsoft.com/office/officeart/2005/8/layout/chevron2"/>
    <dgm:cxn modelId="{4326F8F9-DF1A-4B31-A8C7-EA28993826BA}" type="presParOf" srcId="{22FAEADA-7032-674D-B0A5-2D0FA36367E0}" destId="{FF78085F-210A-484E-AE3A-434AE7CFA983}" srcOrd="0" destOrd="0" presId="urn:microsoft.com/office/officeart/2005/8/layout/chevron2"/>
    <dgm:cxn modelId="{33ABC8E7-266D-4C4A-86E6-66F1ED773421}" type="presParOf" srcId="{22FAEADA-7032-674D-B0A5-2D0FA36367E0}" destId="{0EC5272B-8A4A-F947-9A64-B3BD6F52CB89}" srcOrd="1" destOrd="0" presId="urn:microsoft.com/office/officeart/2005/8/layout/chevron2"/>
    <dgm:cxn modelId="{0019D182-9C86-4B3A-944C-4B123452C688}" type="presParOf" srcId="{235E0F51-BBE9-E144-A148-91D0932251AD}" destId="{76293832-E087-0F4B-BFA0-687C97A7C75D}" srcOrd="9" destOrd="0" presId="urn:microsoft.com/office/officeart/2005/8/layout/chevron2"/>
    <dgm:cxn modelId="{E0CB5FEA-9800-4EFA-B2ED-1A8B12570657}" type="presParOf" srcId="{235E0F51-BBE9-E144-A148-91D0932251AD}" destId="{DA7DC124-C1A4-944C-B940-251C4B47F649}" srcOrd="10" destOrd="0" presId="urn:microsoft.com/office/officeart/2005/8/layout/chevron2"/>
    <dgm:cxn modelId="{9C46B8F3-966A-4FC0-BEA6-668C95B92DA0}" type="presParOf" srcId="{DA7DC124-C1A4-944C-B940-251C4B47F649}" destId="{C6F144AD-36B9-B847-B639-8F80DF33A0BA}" srcOrd="0" destOrd="0" presId="urn:microsoft.com/office/officeart/2005/8/layout/chevron2"/>
    <dgm:cxn modelId="{F2DC2E24-D8CF-44C1-93EC-B7CAD31AAB67}" type="presParOf" srcId="{DA7DC124-C1A4-944C-B940-251C4B47F649}" destId="{CCBD6E89-91EE-AC4F-97C6-5CEB880F8892}" srcOrd="1" destOrd="0" presId="urn:microsoft.com/office/officeart/2005/8/layout/chevron2"/>
    <dgm:cxn modelId="{7D75A2A8-BC66-42B3-B010-170597632557}" type="presParOf" srcId="{235E0F51-BBE9-E144-A148-91D0932251AD}" destId="{5521BF0A-BD4F-004D-9FD4-73FE69891A71}" srcOrd="11" destOrd="0" presId="urn:microsoft.com/office/officeart/2005/8/layout/chevron2"/>
    <dgm:cxn modelId="{68E6B363-4257-4D1D-A419-7A97B5A1F315}" type="presParOf" srcId="{235E0F51-BBE9-E144-A148-91D0932251AD}" destId="{54C174AA-6D15-A244-807E-CCA31BCCF21C}" srcOrd="12" destOrd="0" presId="urn:microsoft.com/office/officeart/2005/8/layout/chevron2"/>
    <dgm:cxn modelId="{74850D13-3A48-4C2F-B983-52313D596240}" type="presParOf" srcId="{54C174AA-6D15-A244-807E-CCA31BCCF21C}" destId="{15EF4167-4089-E84A-AD38-07CB96FCB87D}" srcOrd="0" destOrd="0" presId="urn:microsoft.com/office/officeart/2005/8/layout/chevron2"/>
    <dgm:cxn modelId="{0FE7145F-608A-48BC-8EC5-08123AD81639}" type="presParOf" srcId="{54C174AA-6D15-A244-807E-CCA31BCCF21C}" destId="{DD20179E-8C02-024E-8860-1A7FD5D248B4}" srcOrd="1" destOrd="0" presId="urn:microsoft.com/office/officeart/2005/8/layout/chevron2"/>
    <dgm:cxn modelId="{D26A897E-884C-44F1-B550-6B2EBB33AF08}" type="presParOf" srcId="{235E0F51-BBE9-E144-A148-91D0932251AD}" destId="{19F987FB-7DC6-9E4B-A269-20E68FCABCA7}" srcOrd="13" destOrd="0" presId="urn:microsoft.com/office/officeart/2005/8/layout/chevron2"/>
    <dgm:cxn modelId="{93FD1217-F1C5-4F7A-9929-855F0E9C95B8}" type="presParOf" srcId="{235E0F51-BBE9-E144-A148-91D0932251AD}" destId="{0651D811-9E19-3C46-A56E-D41F4C8EC784}" srcOrd="14" destOrd="0" presId="urn:microsoft.com/office/officeart/2005/8/layout/chevron2"/>
    <dgm:cxn modelId="{24B3F591-6822-4895-A502-966B9A4D70B1}" type="presParOf" srcId="{0651D811-9E19-3C46-A56E-D41F4C8EC784}" destId="{6BFDE114-2DB1-A448-B8A4-49775FF4D187}" srcOrd="0" destOrd="0" presId="urn:microsoft.com/office/officeart/2005/8/layout/chevron2"/>
    <dgm:cxn modelId="{2BB4587F-C91A-4319-BC37-BF526A4EF9B7}" type="presParOf" srcId="{0651D811-9E19-3C46-A56E-D41F4C8EC784}" destId="{40627410-8648-0546-9723-437A0554B877}" srcOrd="1" destOrd="0" presId="urn:microsoft.com/office/officeart/2005/8/layout/chevron2"/>
    <dgm:cxn modelId="{3CC85B15-5B77-452C-A6AC-F3C4FEF0BF52}" type="presParOf" srcId="{235E0F51-BBE9-E144-A148-91D0932251AD}" destId="{DB78027A-4554-FB47-A081-DD2819516440}" srcOrd="15" destOrd="0" presId="urn:microsoft.com/office/officeart/2005/8/layout/chevron2"/>
    <dgm:cxn modelId="{5336A4D5-6D87-4B5B-8DD1-FE3348ADD470}" type="presParOf" srcId="{235E0F51-BBE9-E144-A148-91D0932251AD}" destId="{16C55659-B26F-2543-8A7F-29EFFEF920CD}" srcOrd="16" destOrd="0" presId="urn:microsoft.com/office/officeart/2005/8/layout/chevron2"/>
    <dgm:cxn modelId="{8D09F662-B5CA-4859-AE98-F15FFCA8E467}" type="presParOf" srcId="{16C55659-B26F-2543-8A7F-29EFFEF920CD}" destId="{086F4E9E-9347-8746-8772-E603822A0A73}" srcOrd="0" destOrd="0" presId="urn:microsoft.com/office/officeart/2005/8/layout/chevron2"/>
    <dgm:cxn modelId="{BDFEA8A1-7336-40EE-8F50-31CF151EBFC9}" type="presParOf" srcId="{16C55659-B26F-2543-8A7F-29EFFEF920CD}" destId="{2F7F776B-5F4E-6649-9AC4-1F85ABD5D950}"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3" qsCatId="simple" csTypeId="urn:microsoft.com/office/officeart/2005/8/colors/accent5_2" csCatId="accent5" phldr="1"/>
      <dgm:spPr/>
      <dgm:t>
        <a:bodyPr/>
        <a:lstStyle/>
        <a:p>
          <a:endParaRPr lang="en-US"/>
        </a:p>
      </dgm:t>
    </dgm:pt>
    <dgm:pt modelId="{953B1FBD-3973-4A81-87C0-4A1C55432EB7}">
      <dgm:prSet phldrT="[Text]" custT="1"/>
      <dgm:spPr>
        <a:solidFill>
          <a:srgbClr val="002060"/>
        </a:solidFill>
      </dgm:spPr>
      <dgm:t>
        <a:bodyPr/>
        <a:lstStyle/>
        <a:p>
          <a:r>
            <a:rPr lang="en-US" sz="2000" dirty="0">
              <a:solidFill>
                <a:schemeClr val="bg1"/>
              </a:solidFill>
            </a:rPr>
            <a:t>48.37%</a:t>
          </a:r>
        </a:p>
      </dgm:t>
    </dgm:pt>
    <dgm:pt modelId="{78B86EF1-A1BF-433B-972D-A2F4B6452B8A}" type="parTrans" cxnId="{70580B43-19CF-4379-A723-4E9797EA88BA}">
      <dgm:prSet/>
      <dgm:spPr/>
      <dgm:t>
        <a:bodyPr/>
        <a:lstStyle/>
        <a:p>
          <a:endParaRPr lang="en-US"/>
        </a:p>
      </dgm:t>
    </dgm:pt>
    <dgm:pt modelId="{5A3E1726-9353-4292-96FE-806FD3912E85}" type="sibTrans" cxnId="{70580B43-19CF-4379-A723-4E9797EA88BA}">
      <dgm:prSet/>
      <dgm:spPr/>
      <dgm:t>
        <a:bodyPr/>
        <a:lstStyle/>
        <a:p>
          <a:endParaRPr lang="en-US"/>
        </a:p>
      </dgm:t>
    </dgm:pt>
    <dgm:pt modelId="{9023B84B-4272-4887-996A-DF1E0F5BEA8A}">
      <dgm:prSet custT="1"/>
      <dgm:spPr/>
      <dgm:t>
        <a:bodyPr/>
        <a:lstStyle/>
        <a:p>
          <a:r>
            <a:rPr lang="en-US" sz="2000" dirty="0"/>
            <a:t>Cash Ratio</a:t>
          </a:r>
        </a:p>
      </dgm:t>
    </dgm:pt>
    <dgm:pt modelId="{72D88D9A-C23F-43CB-A83D-053E7CB84A64}" type="parTrans" cxnId="{4ED78C08-8326-4FFB-8F98-DFCB7026F0CC}">
      <dgm:prSet/>
      <dgm:spPr/>
      <dgm:t>
        <a:bodyPr/>
        <a:lstStyle/>
        <a:p>
          <a:endParaRPr lang="en-US"/>
        </a:p>
      </dgm:t>
    </dgm:pt>
    <dgm:pt modelId="{83616F92-7F54-46EE-AB51-9078105DC525}" type="sibTrans" cxnId="{4ED78C08-8326-4FFB-8F98-DFCB7026F0CC}">
      <dgm:prSet/>
      <dgm:spPr/>
      <dgm:t>
        <a:bodyPr/>
        <a:lstStyle/>
        <a:p>
          <a:endParaRPr lang="en-US"/>
        </a:p>
      </dgm:t>
    </dgm:pt>
    <dgm:pt modelId="{25B2EF74-E88F-49E5-AA5B-D26A4E3FFD93}">
      <dgm:prSet custT="1"/>
      <dgm:spPr>
        <a:solidFill>
          <a:srgbClr val="002060"/>
        </a:solidFill>
      </dgm:spPr>
      <dgm:t>
        <a:bodyPr/>
        <a:lstStyle/>
        <a:p>
          <a:r>
            <a:rPr lang="en-US" sz="2000" dirty="0">
              <a:solidFill>
                <a:schemeClr val="bg1"/>
              </a:solidFill>
            </a:rPr>
            <a:t>71.57%</a:t>
          </a:r>
        </a:p>
      </dgm:t>
    </dgm:pt>
    <dgm:pt modelId="{07EF38C6-F521-4BBE-B24B-2D803582CC24}" type="parTrans" cxnId="{0609CD59-85AE-4EB9-A56E-2D7F063481D6}">
      <dgm:prSet/>
      <dgm:spPr/>
      <dgm:t>
        <a:bodyPr/>
        <a:lstStyle/>
        <a:p>
          <a:endParaRPr lang="en-US"/>
        </a:p>
      </dgm:t>
    </dgm:pt>
    <dgm:pt modelId="{EE00DAB1-5FCD-4BC4-99B2-CAF9317424A8}" type="sibTrans" cxnId="{0609CD59-85AE-4EB9-A56E-2D7F063481D6}">
      <dgm:prSet/>
      <dgm:spPr/>
      <dgm:t>
        <a:bodyPr/>
        <a:lstStyle/>
        <a:p>
          <a:endParaRPr lang="en-US"/>
        </a:p>
      </dgm:t>
    </dgm:pt>
    <dgm:pt modelId="{FA4D038C-5F63-4577-A5AB-5FC3B0072E72}">
      <dgm:prSet custT="1"/>
      <dgm:spPr/>
      <dgm:t>
        <a:bodyPr/>
        <a:lstStyle/>
        <a:p>
          <a:r>
            <a:rPr lang="en-US" sz="1800" dirty="0"/>
            <a:t>(Cash + Investments)/(Expenditures/12 months)</a:t>
          </a:r>
        </a:p>
      </dgm:t>
    </dgm:pt>
    <dgm:pt modelId="{3C820BD0-2CC4-4FDA-81D4-7BA260D461B7}" type="parTrans" cxnId="{8AFCDF98-06D9-49EE-A47B-8FB6C6F610D3}">
      <dgm:prSet/>
      <dgm:spPr/>
      <dgm:t>
        <a:bodyPr/>
        <a:lstStyle/>
        <a:p>
          <a:endParaRPr lang="en-US"/>
        </a:p>
      </dgm:t>
    </dgm:pt>
    <dgm:pt modelId="{59A75790-F3BE-40B0-BA41-C854654BE315}" type="sibTrans" cxnId="{8AFCDF98-06D9-49EE-A47B-8FB6C6F610D3}">
      <dgm:prSet/>
      <dgm:spPr/>
      <dgm:t>
        <a:bodyPr/>
        <a:lstStyle/>
        <a:p>
          <a:endParaRPr lang="en-US"/>
        </a:p>
      </dgm:t>
    </dgm:pt>
    <dgm:pt modelId="{D418B7A9-6F34-4B2A-90E9-B1CE0452128E}">
      <dgm:prSet custT="1"/>
      <dgm:spPr>
        <a:solidFill>
          <a:srgbClr val="002060"/>
        </a:solidFill>
      </dgm:spPr>
      <dgm:t>
        <a:bodyPr/>
        <a:lstStyle/>
        <a:p>
          <a:r>
            <a:rPr lang="en-US" sz="2000" dirty="0">
              <a:solidFill>
                <a:schemeClr val="bg1"/>
              </a:solidFill>
            </a:rPr>
            <a:t>6.67 Points</a:t>
          </a:r>
        </a:p>
      </dgm:t>
    </dgm:pt>
    <dgm:pt modelId="{A766C791-A437-4B44-A73B-6F26A94A9C95}" type="parTrans" cxnId="{A6624214-3A20-47B7-B11F-6D9E35E3FE6D}">
      <dgm:prSet/>
      <dgm:spPr/>
      <dgm:t>
        <a:bodyPr/>
        <a:lstStyle/>
        <a:p>
          <a:endParaRPr lang="en-US"/>
        </a:p>
      </dgm:t>
    </dgm:pt>
    <dgm:pt modelId="{3C58BB2C-F1C9-4224-9F1F-3D11232E28D2}" type="sibTrans" cxnId="{A6624214-3A20-47B7-B11F-6D9E35E3FE6D}">
      <dgm:prSet/>
      <dgm:spPr/>
      <dgm:t>
        <a:bodyPr/>
        <a:lstStyle/>
        <a:p>
          <a:endParaRPr lang="en-US"/>
        </a:p>
      </dgm:t>
    </dgm:pt>
    <dgm:pt modelId="{4BB51DF3-ACD6-43E3-B002-D4FA3C626922}">
      <dgm:prSet phldrT="[Text]" custT="1"/>
      <dgm:spPr>
        <a:solidFill>
          <a:srgbClr val="002060"/>
        </a:solidFill>
      </dgm:spPr>
      <dgm:t>
        <a:bodyPr/>
        <a:lstStyle/>
        <a:p>
          <a:r>
            <a:rPr lang="en-US" sz="2000" dirty="0">
              <a:solidFill>
                <a:schemeClr val="bg1"/>
              </a:solidFill>
            </a:rPr>
            <a:t>6.67 Points        </a:t>
          </a:r>
        </a:p>
      </dgm:t>
    </dgm:pt>
    <dgm:pt modelId="{74B1F7C7-690A-42B3-8D15-41356A7E8DC4}" type="parTrans" cxnId="{AE66DBE0-926A-4C45-B4F6-F373A7DAB42B}">
      <dgm:prSet/>
      <dgm:spPr/>
      <dgm:t>
        <a:bodyPr/>
        <a:lstStyle/>
        <a:p>
          <a:endParaRPr lang="en-US"/>
        </a:p>
      </dgm:t>
    </dgm:pt>
    <dgm:pt modelId="{CA9A5BBC-23F9-4824-9A67-818F7E4B4572}" type="sibTrans" cxnId="{AE66DBE0-926A-4C45-B4F6-F373A7DAB42B}">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pt>
    <dgm:pt modelId="{717785B6-705A-469B-911A-3F546AAB644D}" type="pres">
      <dgm:prSet presAssocID="{9023B84B-4272-4887-996A-DF1E0F5BEA8A}" presName="compNode" presStyleCnt="0"/>
      <dgm:spPr/>
    </dgm:pt>
    <dgm:pt modelId="{29F7E736-017D-4F0D-9255-1F6EEB134D7E}" type="pres">
      <dgm:prSet presAssocID="{9023B84B-4272-4887-996A-DF1E0F5BEA8A}" presName="aNode" presStyleLbl="bgShp" presStyleIdx="0" presStyleCnt="2"/>
      <dgm:spPr/>
    </dgm:pt>
    <dgm:pt modelId="{777E371D-7821-40D2-8AFD-B8818D27C092}" type="pres">
      <dgm:prSet presAssocID="{9023B84B-4272-4887-996A-DF1E0F5BEA8A}" presName="textNode" presStyleLbl="bgShp" presStyleIdx="0" presStyleCnt="2"/>
      <dgm:spPr/>
    </dgm:pt>
    <dgm:pt modelId="{08079AC5-E87A-46E7-85A4-606B3D1E662E}" type="pres">
      <dgm:prSet presAssocID="{9023B84B-4272-4887-996A-DF1E0F5BEA8A}" presName="compChildNode" presStyleCnt="0"/>
      <dgm:spPr/>
    </dgm:pt>
    <dgm:pt modelId="{D5DD235A-936F-4A86-8CFF-5D099DF4DE73}" type="pres">
      <dgm:prSet presAssocID="{9023B84B-4272-4887-996A-DF1E0F5BEA8A}" presName="theInnerList" presStyleCnt="0"/>
      <dgm:spPr/>
    </dgm:pt>
    <dgm:pt modelId="{99540D7E-0DF6-4511-94CE-F5EFCC8E4D0D}" type="pres">
      <dgm:prSet presAssocID="{25B2EF74-E88F-49E5-AA5B-D26A4E3FFD93}" presName="childNode" presStyleLbl="node1" presStyleIdx="0" presStyleCnt="4">
        <dgm:presLayoutVars>
          <dgm:bulletEnabled val="1"/>
        </dgm:presLayoutVars>
      </dgm:prSet>
      <dgm:spPr/>
    </dgm:pt>
    <dgm:pt modelId="{0C8DFA4C-8AD9-48A0-8C70-3E26E1CCF3A7}" type="pres">
      <dgm:prSet presAssocID="{25B2EF74-E88F-49E5-AA5B-D26A4E3FFD93}" presName="aSpace2" presStyleCnt="0"/>
      <dgm:spPr/>
    </dgm:pt>
    <dgm:pt modelId="{68C13594-0EDE-4B4B-8241-43D2D89A2CCF}" type="pres">
      <dgm:prSet presAssocID="{D418B7A9-6F34-4B2A-90E9-B1CE0452128E}" presName="childNode" presStyleLbl="node1" presStyleIdx="1" presStyleCnt="4">
        <dgm:presLayoutVars>
          <dgm:bulletEnabled val="1"/>
        </dgm:presLayoutVars>
      </dgm:prSet>
      <dgm:spPr/>
    </dgm:pt>
    <dgm:pt modelId="{105DE652-24C2-45FA-8E6C-9D788505D801}" type="pres">
      <dgm:prSet presAssocID="{9023B84B-4272-4887-996A-DF1E0F5BEA8A}" presName="aSpace" presStyleCnt="0"/>
      <dgm:spPr/>
    </dgm:pt>
    <dgm:pt modelId="{2887524B-29CF-4F31-AB84-1DDBDEA75EED}" type="pres">
      <dgm:prSet presAssocID="{FA4D038C-5F63-4577-A5AB-5FC3B0072E72}" presName="compNode" presStyleCnt="0"/>
      <dgm:spPr/>
    </dgm:pt>
    <dgm:pt modelId="{7987C8A0-2B40-47B6-93EE-491212B8BE11}" type="pres">
      <dgm:prSet presAssocID="{FA4D038C-5F63-4577-A5AB-5FC3B0072E72}" presName="aNode" presStyleLbl="bgShp" presStyleIdx="1" presStyleCnt="2"/>
      <dgm:spPr/>
    </dgm:pt>
    <dgm:pt modelId="{26D93B42-7ECA-492A-ACC2-8399A3CD0874}" type="pres">
      <dgm:prSet presAssocID="{FA4D038C-5F63-4577-A5AB-5FC3B0072E72}" presName="textNode" presStyleLbl="bgShp" presStyleIdx="1" presStyleCnt="2"/>
      <dgm:spPr/>
    </dgm:pt>
    <dgm:pt modelId="{13F38022-C5E9-4C48-A27E-35014ECFFD04}" type="pres">
      <dgm:prSet presAssocID="{FA4D038C-5F63-4577-A5AB-5FC3B0072E72}" presName="compChildNode" presStyleCnt="0"/>
      <dgm:spPr/>
    </dgm:pt>
    <dgm:pt modelId="{806AF087-8B9C-4560-A7E2-1995DA3EAD4D}" type="pres">
      <dgm:prSet presAssocID="{FA4D038C-5F63-4577-A5AB-5FC3B0072E72}" presName="theInnerList" presStyleCnt="0"/>
      <dgm:spPr/>
    </dgm:pt>
    <dgm:pt modelId="{E8CEFBF3-3640-4BE7-9C9B-70D08DBCB43D}" type="pres">
      <dgm:prSet presAssocID="{953B1FBD-3973-4A81-87C0-4A1C55432EB7}" presName="childNode" presStyleLbl="node1" presStyleIdx="2" presStyleCnt="4">
        <dgm:presLayoutVars>
          <dgm:bulletEnabled val="1"/>
        </dgm:presLayoutVars>
      </dgm:prSet>
      <dgm:spPr/>
    </dgm:pt>
    <dgm:pt modelId="{A243EFEE-C2B0-4CBF-B29D-C47FB2D557D7}" type="pres">
      <dgm:prSet presAssocID="{953B1FBD-3973-4A81-87C0-4A1C55432EB7}" presName="aSpace2" presStyleCnt="0"/>
      <dgm:spPr/>
    </dgm:pt>
    <dgm:pt modelId="{19B78FDD-20BE-4D0C-BDC3-62EB100B9448}" type="pres">
      <dgm:prSet presAssocID="{4BB51DF3-ACD6-43E3-B002-D4FA3C626922}" presName="childNode" presStyleLbl="node1" presStyleIdx="3" presStyleCnt="4">
        <dgm:presLayoutVars>
          <dgm:bulletEnabled val="1"/>
        </dgm:presLayoutVars>
      </dgm:prSet>
      <dgm:spPr/>
    </dgm:pt>
  </dgm:ptLst>
  <dgm:cxnLst>
    <dgm:cxn modelId="{4ED78C08-8326-4FFB-8F98-DFCB7026F0CC}" srcId="{4FDCDAE3-22CC-41CE-B8CC-8204DC885652}" destId="{9023B84B-4272-4887-996A-DF1E0F5BEA8A}" srcOrd="0" destOrd="0" parTransId="{72D88D9A-C23F-43CB-A83D-053E7CB84A64}" sibTransId="{83616F92-7F54-46EE-AB51-9078105DC525}"/>
    <dgm:cxn modelId="{A6624214-3A20-47B7-B11F-6D9E35E3FE6D}" srcId="{9023B84B-4272-4887-996A-DF1E0F5BEA8A}" destId="{D418B7A9-6F34-4B2A-90E9-B1CE0452128E}" srcOrd="1" destOrd="0" parTransId="{A766C791-A437-4B44-A73B-6F26A94A9C95}" sibTransId="{3C58BB2C-F1C9-4224-9F1F-3D11232E28D2}"/>
    <dgm:cxn modelId="{3498041A-2671-42F5-BB86-16B7FAAF6378}" type="presOf" srcId="{4BB51DF3-ACD6-43E3-B002-D4FA3C626922}" destId="{19B78FDD-20BE-4D0C-BDC3-62EB100B9448}" srcOrd="0" destOrd="0" presId="urn:microsoft.com/office/officeart/2005/8/layout/lProcess2"/>
    <dgm:cxn modelId="{EA06035E-A266-4E03-A6FA-994CF481AE09}" type="presOf" srcId="{9023B84B-4272-4887-996A-DF1E0F5BEA8A}" destId="{777E371D-7821-40D2-8AFD-B8818D27C092}" srcOrd="1" destOrd="0" presId="urn:microsoft.com/office/officeart/2005/8/layout/lProcess2"/>
    <dgm:cxn modelId="{70580B43-19CF-4379-A723-4E9797EA88BA}" srcId="{FA4D038C-5F63-4577-A5AB-5FC3B0072E72}" destId="{953B1FBD-3973-4A81-87C0-4A1C55432EB7}" srcOrd="0" destOrd="0" parTransId="{78B86EF1-A1BF-433B-972D-A2F4B6452B8A}" sibTransId="{5A3E1726-9353-4292-96FE-806FD3912E85}"/>
    <dgm:cxn modelId="{31615A67-2289-4C41-A340-5E0BC6ADCE29}" type="presOf" srcId="{25B2EF74-E88F-49E5-AA5B-D26A4E3FFD93}" destId="{99540D7E-0DF6-4511-94CE-F5EFCC8E4D0D}" srcOrd="0" destOrd="0" presId="urn:microsoft.com/office/officeart/2005/8/layout/lProcess2"/>
    <dgm:cxn modelId="{99A0C267-4BB5-4E7A-BF3E-CEAC24D1E764}" type="presOf" srcId="{FA4D038C-5F63-4577-A5AB-5FC3B0072E72}" destId="{26D93B42-7ECA-492A-ACC2-8399A3CD0874}" srcOrd="1" destOrd="0" presId="urn:microsoft.com/office/officeart/2005/8/layout/lProcess2"/>
    <dgm:cxn modelId="{48C91E69-DFBA-40A9-B594-674A7368DBD9}" type="presOf" srcId="{4FDCDAE3-22CC-41CE-B8CC-8204DC885652}" destId="{93AA5DC8-8064-4B27-9798-6F37E48E7EBD}" srcOrd="0" destOrd="0" presId="urn:microsoft.com/office/officeart/2005/8/layout/lProcess2"/>
    <dgm:cxn modelId="{F789706E-9641-4551-853D-3F63546352FA}" type="presOf" srcId="{D418B7A9-6F34-4B2A-90E9-B1CE0452128E}" destId="{68C13594-0EDE-4B4B-8241-43D2D89A2CCF}" srcOrd="0" destOrd="0" presId="urn:microsoft.com/office/officeart/2005/8/layout/lProcess2"/>
    <dgm:cxn modelId="{0609CD59-85AE-4EB9-A56E-2D7F063481D6}" srcId="{9023B84B-4272-4887-996A-DF1E0F5BEA8A}" destId="{25B2EF74-E88F-49E5-AA5B-D26A4E3FFD93}" srcOrd="0" destOrd="0" parTransId="{07EF38C6-F521-4BBE-B24B-2D803582CC24}" sibTransId="{EE00DAB1-5FCD-4BC4-99B2-CAF9317424A8}"/>
    <dgm:cxn modelId="{B2CDD698-8EDD-4A53-97ED-37A1398692AF}" type="presOf" srcId="{953B1FBD-3973-4A81-87C0-4A1C55432EB7}" destId="{E8CEFBF3-3640-4BE7-9C9B-70D08DBCB43D}" srcOrd="0" destOrd="0" presId="urn:microsoft.com/office/officeart/2005/8/layout/lProcess2"/>
    <dgm:cxn modelId="{8AFCDF98-06D9-49EE-A47B-8FB6C6F610D3}" srcId="{4FDCDAE3-22CC-41CE-B8CC-8204DC885652}" destId="{FA4D038C-5F63-4577-A5AB-5FC3B0072E72}" srcOrd="1" destOrd="0" parTransId="{3C820BD0-2CC4-4FDA-81D4-7BA260D461B7}" sibTransId="{59A75790-F3BE-40B0-BA41-C854654BE315}"/>
    <dgm:cxn modelId="{4ECC5AA1-5E6D-4698-9D55-D2C15A971AB6}" type="presOf" srcId="{FA4D038C-5F63-4577-A5AB-5FC3B0072E72}" destId="{7987C8A0-2B40-47B6-93EE-491212B8BE11}" srcOrd="0" destOrd="0" presId="urn:microsoft.com/office/officeart/2005/8/layout/lProcess2"/>
    <dgm:cxn modelId="{6C3D7DC3-965A-43AB-87A8-86A097D19FE1}" type="presOf" srcId="{9023B84B-4272-4887-996A-DF1E0F5BEA8A}" destId="{29F7E736-017D-4F0D-9255-1F6EEB134D7E}" srcOrd="0" destOrd="0" presId="urn:microsoft.com/office/officeart/2005/8/layout/lProcess2"/>
    <dgm:cxn modelId="{AE66DBE0-926A-4C45-B4F6-F373A7DAB42B}" srcId="{FA4D038C-5F63-4577-A5AB-5FC3B0072E72}" destId="{4BB51DF3-ACD6-43E3-B002-D4FA3C626922}" srcOrd="1" destOrd="0" parTransId="{74B1F7C7-690A-42B3-8D15-41356A7E8DC4}" sibTransId="{CA9A5BBC-23F9-4824-9A67-818F7E4B4572}"/>
    <dgm:cxn modelId="{D6E1FEAE-45A7-4820-8C24-098EE4CDC8D3}" type="presParOf" srcId="{93AA5DC8-8064-4B27-9798-6F37E48E7EBD}" destId="{717785B6-705A-469B-911A-3F546AAB644D}" srcOrd="0" destOrd="0" presId="urn:microsoft.com/office/officeart/2005/8/layout/lProcess2"/>
    <dgm:cxn modelId="{727EA2FD-16CB-496C-8F72-D55D42D2D6D1}" type="presParOf" srcId="{717785B6-705A-469B-911A-3F546AAB644D}" destId="{29F7E736-017D-4F0D-9255-1F6EEB134D7E}" srcOrd="0" destOrd="0" presId="urn:microsoft.com/office/officeart/2005/8/layout/lProcess2"/>
    <dgm:cxn modelId="{36BA6B2D-E4C8-4485-A0E3-714239A385EC}" type="presParOf" srcId="{717785B6-705A-469B-911A-3F546AAB644D}" destId="{777E371D-7821-40D2-8AFD-B8818D27C092}" srcOrd="1" destOrd="0" presId="urn:microsoft.com/office/officeart/2005/8/layout/lProcess2"/>
    <dgm:cxn modelId="{F204BE9D-B768-4B8D-BEBA-E28930223687}" type="presParOf" srcId="{717785B6-705A-469B-911A-3F546AAB644D}" destId="{08079AC5-E87A-46E7-85A4-606B3D1E662E}" srcOrd="2" destOrd="0" presId="urn:microsoft.com/office/officeart/2005/8/layout/lProcess2"/>
    <dgm:cxn modelId="{AA068535-CAC5-4AEA-95C8-5352DC3828D1}" type="presParOf" srcId="{08079AC5-E87A-46E7-85A4-606B3D1E662E}" destId="{D5DD235A-936F-4A86-8CFF-5D099DF4DE73}" srcOrd="0" destOrd="0" presId="urn:microsoft.com/office/officeart/2005/8/layout/lProcess2"/>
    <dgm:cxn modelId="{6EE1C2EE-059D-41DD-B15B-EFCB9BE7B6E2}" type="presParOf" srcId="{D5DD235A-936F-4A86-8CFF-5D099DF4DE73}" destId="{99540D7E-0DF6-4511-94CE-F5EFCC8E4D0D}" srcOrd="0" destOrd="0" presId="urn:microsoft.com/office/officeart/2005/8/layout/lProcess2"/>
    <dgm:cxn modelId="{396FA1F2-F115-417F-B217-227E1C9C6F91}" type="presParOf" srcId="{D5DD235A-936F-4A86-8CFF-5D099DF4DE73}" destId="{0C8DFA4C-8AD9-48A0-8C70-3E26E1CCF3A7}" srcOrd="1" destOrd="0" presId="urn:microsoft.com/office/officeart/2005/8/layout/lProcess2"/>
    <dgm:cxn modelId="{F6C17EE2-0A32-4573-BEE8-F69A69D78033}" type="presParOf" srcId="{D5DD235A-936F-4A86-8CFF-5D099DF4DE73}" destId="{68C13594-0EDE-4B4B-8241-43D2D89A2CCF}" srcOrd="2" destOrd="0" presId="urn:microsoft.com/office/officeart/2005/8/layout/lProcess2"/>
    <dgm:cxn modelId="{722D8894-7F0C-4CF8-AB1C-E38A715AEB22}" type="presParOf" srcId="{93AA5DC8-8064-4B27-9798-6F37E48E7EBD}" destId="{105DE652-24C2-45FA-8E6C-9D788505D801}" srcOrd="1" destOrd="0" presId="urn:microsoft.com/office/officeart/2005/8/layout/lProcess2"/>
    <dgm:cxn modelId="{DD38D52D-A150-450A-93AC-B496E496B714}" type="presParOf" srcId="{93AA5DC8-8064-4B27-9798-6F37E48E7EBD}" destId="{2887524B-29CF-4F31-AB84-1DDBDEA75EED}" srcOrd="2" destOrd="0" presId="urn:microsoft.com/office/officeart/2005/8/layout/lProcess2"/>
    <dgm:cxn modelId="{EA46BCFA-F76E-47D1-9678-26D6A009956E}" type="presParOf" srcId="{2887524B-29CF-4F31-AB84-1DDBDEA75EED}" destId="{7987C8A0-2B40-47B6-93EE-491212B8BE11}" srcOrd="0" destOrd="0" presId="urn:microsoft.com/office/officeart/2005/8/layout/lProcess2"/>
    <dgm:cxn modelId="{80CD82CA-DF03-4D90-A7DB-A8D2F721D19D}" type="presParOf" srcId="{2887524B-29CF-4F31-AB84-1DDBDEA75EED}" destId="{26D93B42-7ECA-492A-ACC2-8399A3CD0874}" srcOrd="1" destOrd="0" presId="urn:microsoft.com/office/officeart/2005/8/layout/lProcess2"/>
    <dgm:cxn modelId="{5AABD9FA-93B6-4C5C-B3FC-E6F5D64F0D3E}" type="presParOf" srcId="{2887524B-29CF-4F31-AB84-1DDBDEA75EED}" destId="{13F38022-C5E9-4C48-A27E-35014ECFFD04}" srcOrd="2" destOrd="0" presId="urn:microsoft.com/office/officeart/2005/8/layout/lProcess2"/>
    <dgm:cxn modelId="{70ACBBD4-542B-4CA6-9423-D48EA9030748}" type="presParOf" srcId="{13F38022-C5E9-4C48-A27E-35014ECFFD04}" destId="{806AF087-8B9C-4560-A7E2-1995DA3EAD4D}" srcOrd="0" destOrd="0" presId="urn:microsoft.com/office/officeart/2005/8/layout/lProcess2"/>
    <dgm:cxn modelId="{A1AAC583-162D-4CE8-BB41-0BB3707CBDB1}" type="presParOf" srcId="{806AF087-8B9C-4560-A7E2-1995DA3EAD4D}" destId="{E8CEFBF3-3640-4BE7-9C9B-70D08DBCB43D}" srcOrd="0" destOrd="0" presId="urn:microsoft.com/office/officeart/2005/8/layout/lProcess2"/>
    <dgm:cxn modelId="{C512DEE9-C363-459E-939B-03FB0CE3033C}" type="presParOf" srcId="{806AF087-8B9C-4560-A7E2-1995DA3EAD4D}" destId="{A243EFEE-C2B0-4CBF-B29D-C47FB2D557D7}" srcOrd="1" destOrd="0" presId="urn:microsoft.com/office/officeart/2005/8/layout/lProcess2"/>
    <dgm:cxn modelId="{C68B31DC-0D31-4F12-BFA5-43B0229F77EA}" type="presParOf" srcId="{806AF087-8B9C-4560-A7E2-1995DA3EAD4D}" destId="{19B78FDD-20BE-4D0C-BDC3-62EB100B9448}"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3" qsCatId="simple" csTypeId="urn:microsoft.com/office/officeart/2005/8/colors/accent5_2" csCatId="accent5" phldr="1"/>
      <dgm:spPr/>
      <dgm:t>
        <a:bodyPr/>
        <a:lstStyle/>
        <a:p>
          <a:endParaRPr lang="en-US"/>
        </a:p>
      </dgm:t>
    </dgm:pt>
    <dgm:pt modelId="{9023B84B-4272-4887-996A-DF1E0F5BEA8A}">
      <dgm:prSet/>
      <dgm:spPr/>
      <dgm:t>
        <a:bodyPr/>
        <a:lstStyle/>
        <a:p>
          <a:r>
            <a:rPr lang="en-US" b="0" i="0" dirty="0">
              <a:latin typeface="Arial" panose="020B0604020202020204" pitchFamily="34" charset="0"/>
              <a:cs typeface="Arial" panose="020B0604020202020204" pitchFamily="34" charset="0"/>
            </a:rPr>
            <a:t>Reliance on Short-term Cash Flow Debt</a:t>
          </a:r>
          <a:endParaRPr lang="en-US" dirty="0">
            <a:latin typeface="Arial" panose="020B0604020202020204" pitchFamily="34" charset="0"/>
            <a:cs typeface="Arial" panose="020B0604020202020204" pitchFamily="34" charset="0"/>
          </a:endParaRPr>
        </a:p>
      </dgm:t>
    </dgm:pt>
    <dgm:pt modelId="{72D88D9A-C23F-43CB-A83D-053E7CB84A64}" type="parTrans" cxnId="{4ED78C08-8326-4FFB-8F98-DFCB7026F0CC}">
      <dgm:prSet/>
      <dgm:spPr/>
      <dgm:t>
        <a:bodyPr/>
        <a:lstStyle/>
        <a:p>
          <a:endParaRPr lang="en-US"/>
        </a:p>
      </dgm:t>
    </dgm:pt>
    <dgm:pt modelId="{83616F92-7F54-46EE-AB51-9078105DC525}" type="sibTrans" cxnId="{4ED78C08-8326-4FFB-8F98-DFCB7026F0CC}">
      <dgm:prSet/>
      <dgm:spPr/>
      <dgm:t>
        <a:bodyPr/>
        <a:lstStyle/>
        <a:p>
          <a:endParaRPr lang="en-US"/>
        </a:p>
      </dgm:t>
    </dgm:pt>
    <dgm:pt modelId="{25B2EF74-E88F-49E5-AA5B-D26A4E3FFD93}">
      <dgm:prSet/>
      <dgm:spPr>
        <a:solidFill>
          <a:srgbClr val="002060"/>
        </a:solidFill>
      </dgm:spPr>
      <dgm:t>
        <a:bodyPr/>
        <a:lstStyle/>
        <a:p>
          <a:r>
            <a:rPr lang="en-US" dirty="0">
              <a:solidFill>
                <a:schemeClr val="bg1"/>
              </a:solidFill>
              <a:latin typeface="Arial" panose="020B0604020202020204" pitchFamily="34" charset="0"/>
              <a:cs typeface="Arial" panose="020B0604020202020204" pitchFamily="34" charset="0"/>
            </a:rPr>
            <a:t>Change in total borrowing (RANS &amp; TANS) from 2020 to 2021</a:t>
          </a:r>
        </a:p>
      </dgm:t>
    </dgm:pt>
    <dgm:pt modelId="{07EF38C6-F521-4BBE-B24B-2D803582CC24}" type="parTrans" cxnId="{0609CD59-85AE-4EB9-A56E-2D7F063481D6}">
      <dgm:prSet/>
      <dgm:spPr/>
      <dgm:t>
        <a:bodyPr/>
        <a:lstStyle/>
        <a:p>
          <a:endParaRPr lang="en-US"/>
        </a:p>
      </dgm:t>
    </dgm:pt>
    <dgm:pt modelId="{EE00DAB1-5FCD-4BC4-99B2-CAF9317424A8}" type="sibTrans" cxnId="{0609CD59-85AE-4EB9-A56E-2D7F063481D6}">
      <dgm:prSet/>
      <dgm:spPr/>
      <dgm:t>
        <a:bodyPr/>
        <a:lstStyle/>
        <a:p>
          <a:endParaRPr lang="en-US"/>
        </a:p>
      </dgm:t>
    </dgm:pt>
    <dgm:pt modelId="{7E843713-4837-4278-8670-1A3AAE903CAD}">
      <dgm:prSet/>
      <dgm:spPr>
        <a:solidFill>
          <a:srgbClr val="002060"/>
        </a:solidFill>
      </dgm:spPr>
      <dgm:t>
        <a:bodyPr/>
        <a:lstStyle/>
        <a:p>
          <a:r>
            <a:rPr lang="en-US" dirty="0">
              <a:solidFill>
                <a:schemeClr val="bg1"/>
              </a:solidFill>
              <a:latin typeface="Arial" panose="020B0604020202020204" pitchFamily="34" charset="0"/>
              <a:cs typeface="Arial" panose="020B0604020202020204" pitchFamily="34" charset="0"/>
            </a:rPr>
            <a:t>0 points out of 10 point maximum</a:t>
          </a:r>
        </a:p>
      </dgm:t>
    </dgm:pt>
    <dgm:pt modelId="{507F7716-96B8-48E3-9BBF-877A86BBDDCD}" type="parTrans" cxnId="{F6255600-326E-40B4-9E21-78BB2CB65DF9}">
      <dgm:prSet/>
      <dgm:spPr/>
      <dgm:t>
        <a:bodyPr/>
        <a:lstStyle/>
        <a:p>
          <a:endParaRPr lang="en-US"/>
        </a:p>
      </dgm:t>
    </dgm:pt>
    <dgm:pt modelId="{994CD54E-1CF6-4C23-8237-7DCAD3F715CB}" type="sibTrans" cxnId="{F6255600-326E-40B4-9E21-78BB2CB65DF9}">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pt>
    <dgm:pt modelId="{717785B6-705A-469B-911A-3F546AAB644D}" type="pres">
      <dgm:prSet presAssocID="{9023B84B-4272-4887-996A-DF1E0F5BEA8A}" presName="compNode" presStyleCnt="0"/>
      <dgm:spPr/>
    </dgm:pt>
    <dgm:pt modelId="{29F7E736-017D-4F0D-9255-1F6EEB134D7E}" type="pres">
      <dgm:prSet presAssocID="{9023B84B-4272-4887-996A-DF1E0F5BEA8A}" presName="aNode" presStyleLbl="bgShp" presStyleIdx="0" presStyleCnt="1" custLinFactNeighborX="1287" custLinFactNeighborY="-356"/>
      <dgm:spPr/>
    </dgm:pt>
    <dgm:pt modelId="{777E371D-7821-40D2-8AFD-B8818D27C092}" type="pres">
      <dgm:prSet presAssocID="{9023B84B-4272-4887-996A-DF1E0F5BEA8A}" presName="textNode" presStyleLbl="bgShp" presStyleIdx="0" presStyleCnt="1"/>
      <dgm:spPr/>
    </dgm:pt>
    <dgm:pt modelId="{08079AC5-E87A-46E7-85A4-606B3D1E662E}" type="pres">
      <dgm:prSet presAssocID="{9023B84B-4272-4887-996A-DF1E0F5BEA8A}" presName="compChildNode" presStyleCnt="0"/>
      <dgm:spPr/>
    </dgm:pt>
    <dgm:pt modelId="{D5DD235A-936F-4A86-8CFF-5D099DF4DE73}" type="pres">
      <dgm:prSet presAssocID="{9023B84B-4272-4887-996A-DF1E0F5BEA8A}" presName="theInnerList" presStyleCnt="0"/>
      <dgm:spPr/>
    </dgm:pt>
    <dgm:pt modelId="{99540D7E-0DF6-4511-94CE-F5EFCC8E4D0D}" type="pres">
      <dgm:prSet presAssocID="{25B2EF74-E88F-49E5-AA5B-D26A4E3FFD93}" presName="childNode" presStyleLbl="node1" presStyleIdx="0" presStyleCnt="2">
        <dgm:presLayoutVars>
          <dgm:bulletEnabled val="1"/>
        </dgm:presLayoutVars>
      </dgm:prSet>
      <dgm:spPr/>
    </dgm:pt>
    <dgm:pt modelId="{0C8DFA4C-8AD9-48A0-8C70-3E26E1CCF3A7}" type="pres">
      <dgm:prSet presAssocID="{25B2EF74-E88F-49E5-AA5B-D26A4E3FFD93}" presName="aSpace2" presStyleCnt="0"/>
      <dgm:spPr/>
    </dgm:pt>
    <dgm:pt modelId="{CCA7F1F8-AC9D-43EC-9F14-1732B97D07AB}" type="pres">
      <dgm:prSet presAssocID="{7E843713-4837-4278-8670-1A3AAE903CAD}" presName="childNode" presStyleLbl="node1" presStyleIdx="1" presStyleCnt="2">
        <dgm:presLayoutVars>
          <dgm:bulletEnabled val="1"/>
        </dgm:presLayoutVars>
      </dgm:prSet>
      <dgm:spPr/>
    </dgm:pt>
  </dgm:ptLst>
  <dgm:cxnLst>
    <dgm:cxn modelId="{F6255600-326E-40B4-9E21-78BB2CB65DF9}" srcId="{9023B84B-4272-4887-996A-DF1E0F5BEA8A}" destId="{7E843713-4837-4278-8670-1A3AAE903CAD}" srcOrd="1" destOrd="0" parTransId="{507F7716-96B8-48E3-9BBF-877A86BBDDCD}" sibTransId="{994CD54E-1CF6-4C23-8237-7DCAD3F715CB}"/>
    <dgm:cxn modelId="{4ED78C08-8326-4FFB-8F98-DFCB7026F0CC}" srcId="{4FDCDAE3-22CC-41CE-B8CC-8204DC885652}" destId="{9023B84B-4272-4887-996A-DF1E0F5BEA8A}" srcOrd="0" destOrd="0" parTransId="{72D88D9A-C23F-43CB-A83D-053E7CB84A64}" sibTransId="{83616F92-7F54-46EE-AB51-9078105DC525}"/>
    <dgm:cxn modelId="{D34B6D14-0DD5-43A7-A28A-7D7D80E7C70F}" type="presOf" srcId="{4FDCDAE3-22CC-41CE-B8CC-8204DC885652}" destId="{93AA5DC8-8064-4B27-9798-6F37E48E7EBD}" srcOrd="0" destOrd="0" presId="urn:microsoft.com/office/officeart/2005/8/layout/lProcess2"/>
    <dgm:cxn modelId="{0609CD59-85AE-4EB9-A56E-2D7F063481D6}" srcId="{9023B84B-4272-4887-996A-DF1E0F5BEA8A}" destId="{25B2EF74-E88F-49E5-AA5B-D26A4E3FFD93}" srcOrd="0" destOrd="0" parTransId="{07EF38C6-F521-4BBE-B24B-2D803582CC24}" sibTransId="{EE00DAB1-5FCD-4BC4-99B2-CAF9317424A8}"/>
    <dgm:cxn modelId="{2C261D83-72C3-4518-A251-E21B3DEDEEAD}" type="presOf" srcId="{25B2EF74-E88F-49E5-AA5B-D26A4E3FFD93}" destId="{99540D7E-0DF6-4511-94CE-F5EFCC8E4D0D}" srcOrd="0" destOrd="0" presId="urn:microsoft.com/office/officeart/2005/8/layout/lProcess2"/>
    <dgm:cxn modelId="{86D1BDA9-33CC-451F-B99C-6191E048E583}" type="presOf" srcId="{9023B84B-4272-4887-996A-DF1E0F5BEA8A}" destId="{777E371D-7821-40D2-8AFD-B8818D27C092}" srcOrd="1" destOrd="0" presId="urn:microsoft.com/office/officeart/2005/8/layout/lProcess2"/>
    <dgm:cxn modelId="{F0AA69DA-97A7-4758-B567-60F2907FE737}" type="presOf" srcId="{9023B84B-4272-4887-996A-DF1E0F5BEA8A}" destId="{29F7E736-017D-4F0D-9255-1F6EEB134D7E}" srcOrd="0" destOrd="0" presId="urn:microsoft.com/office/officeart/2005/8/layout/lProcess2"/>
    <dgm:cxn modelId="{9B1260F4-5718-4C49-A4A7-2834571B0E49}" type="presOf" srcId="{7E843713-4837-4278-8670-1A3AAE903CAD}" destId="{CCA7F1F8-AC9D-43EC-9F14-1732B97D07AB}" srcOrd="0" destOrd="0" presId="urn:microsoft.com/office/officeart/2005/8/layout/lProcess2"/>
    <dgm:cxn modelId="{78DCC343-6205-4627-A425-864B806586CA}" type="presParOf" srcId="{93AA5DC8-8064-4B27-9798-6F37E48E7EBD}" destId="{717785B6-705A-469B-911A-3F546AAB644D}" srcOrd="0" destOrd="0" presId="urn:microsoft.com/office/officeart/2005/8/layout/lProcess2"/>
    <dgm:cxn modelId="{81674DD5-F0B1-4B18-929A-B8013028EDA1}" type="presParOf" srcId="{717785B6-705A-469B-911A-3F546AAB644D}" destId="{29F7E736-017D-4F0D-9255-1F6EEB134D7E}" srcOrd="0" destOrd="0" presId="urn:microsoft.com/office/officeart/2005/8/layout/lProcess2"/>
    <dgm:cxn modelId="{CC99FEBB-1460-4B37-9E77-083860577912}" type="presParOf" srcId="{717785B6-705A-469B-911A-3F546AAB644D}" destId="{777E371D-7821-40D2-8AFD-B8818D27C092}" srcOrd="1" destOrd="0" presId="urn:microsoft.com/office/officeart/2005/8/layout/lProcess2"/>
    <dgm:cxn modelId="{002C51FA-4990-41CD-B2F5-CA2A25A65BA0}" type="presParOf" srcId="{717785B6-705A-469B-911A-3F546AAB644D}" destId="{08079AC5-E87A-46E7-85A4-606B3D1E662E}" srcOrd="2" destOrd="0" presId="urn:microsoft.com/office/officeart/2005/8/layout/lProcess2"/>
    <dgm:cxn modelId="{61282B5C-51D0-414F-B835-EB497572AE9F}" type="presParOf" srcId="{08079AC5-E87A-46E7-85A4-606B3D1E662E}" destId="{D5DD235A-936F-4A86-8CFF-5D099DF4DE73}" srcOrd="0" destOrd="0" presId="urn:microsoft.com/office/officeart/2005/8/layout/lProcess2"/>
    <dgm:cxn modelId="{F3F985C3-1BD0-4566-ACA9-88D5D30C56E4}" type="presParOf" srcId="{D5DD235A-936F-4A86-8CFF-5D099DF4DE73}" destId="{99540D7E-0DF6-4511-94CE-F5EFCC8E4D0D}" srcOrd="0" destOrd="0" presId="urn:microsoft.com/office/officeart/2005/8/layout/lProcess2"/>
    <dgm:cxn modelId="{50E03A3D-026F-4FC4-95EA-B5A97363E03D}" type="presParOf" srcId="{D5DD235A-936F-4A86-8CFF-5D099DF4DE73}" destId="{0C8DFA4C-8AD9-48A0-8C70-3E26E1CCF3A7}" srcOrd="1" destOrd="0" presId="urn:microsoft.com/office/officeart/2005/8/layout/lProcess2"/>
    <dgm:cxn modelId="{27469FC6-4458-4939-83A3-FB933E6B1FE4}" type="presParOf" srcId="{D5DD235A-936F-4A86-8CFF-5D099DF4DE73}" destId="{CCA7F1F8-AC9D-43EC-9F14-1732B97D07AB}"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FAF2340-FBEB-4B1A-B287-2103108E55E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DBD8CA1-8ACE-42DE-A33D-45306EC0A41B}">
      <dgm:prSet phldrT="[Text]" custT="1"/>
      <dgm:spPr>
        <a:solidFill>
          <a:srgbClr val="0070C0"/>
        </a:solidFill>
        <a:ln w="76200">
          <a:solidFill>
            <a:srgbClr val="002060"/>
          </a:solidFill>
        </a:ln>
      </dgm:spPr>
      <dgm:t>
        <a:bodyPr/>
        <a:lstStyle/>
        <a:p>
          <a:pPr algn="ctr"/>
          <a:r>
            <a:rPr lang="en-US" sz="2400" b="1" kern="1200" dirty="0">
              <a:solidFill>
                <a:schemeClr val="bg1"/>
              </a:solidFill>
              <a:latin typeface="Arial" panose="020B0604020202020204" pitchFamily="34" charset="0"/>
              <a:ea typeface="+mn-ea"/>
              <a:cs typeface="Arial" panose="020B0604020202020204" pitchFamily="34" charset="0"/>
            </a:rPr>
            <a:t>Harpursville Classification:         No Designation</a:t>
          </a:r>
        </a:p>
      </dgm:t>
    </dgm:pt>
    <dgm:pt modelId="{9A407BEB-DE43-4317-8AB9-625A01412F13}" type="parTrans" cxnId="{EBB0978F-6BB8-4A37-88F9-2173BC2FDC87}">
      <dgm:prSet/>
      <dgm:spPr/>
      <dgm:t>
        <a:bodyPr/>
        <a:lstStyle/>
        <a:p>
          <a:endParaRPr lang="en-US"/>
        </a:p>
      </dgm:t>
    </dgm:pt>
    <dgm:pt modelId="{D32C313A-13FC-43B0-BAEA-33C9C0683EF4}" type="sibTrans" cxnId="{EBB0978F-6BB8-4A37-88F9-2173BC2FDC87}">
      <dgm:prSet/>
      <dgm:spPr/>
      <dgm:t>
        <a:bodyPr/>
        <a:lstStyle/>
        <a:p>
          <a:endParaRPr lang="en-US"/>
        </a:p>
      </dgm:t>
    </dgm:pt>
    <dgm:pt modelId="{A472241B-C53A-4FBA-9EAD-9B616A5F152B}" type="pres">
      <dgm:prSet presAssocID="{0FAF2340-FBEB-4B1A-B287-2103108E55E5}" presName="linear" presStyleCnt="0">
        <dgm:presLayoutVars>
          <dgm:animLvl val="lvl"/>
          <dgm:resizeHandles val="exact"/>
        </dgm:presLayoutVars>
      </dgm:prSet>
      <dgm:spPr/>
    </dgm:pt>
    <dgm:pt modelId="{A68062D6-8AAF-4442-9275-CF4D71379F96}" type="pres">
      <dgm:prSet presAssocID="{BDBD8CA1-8ACE-42DE-A33D-45306EC0A41B}" presName="parentText" presStyleLbl="node1" presStyleIdx="0" presStyleCnt="1" custLinFactNeighborX="-1141" custLinFactNeighborY="23133">
        <dgm:presLayoutVars>
          <dgm:chMax val="0"/>
          <dgm:bulletEnabled val="1"/>
        </dgm:presLayoutVars>
      </dgm:prSet>
      <dgm:spPr/>
    </dgm:pt>
  </dgm:ptLst>
  <dgm:cxnLst>
    <dgm:cxn modelId="{80C92918-2531-48D2-BEFD-ECD459257FEA}" type="presOf" srcId="{BDBD8CA1-8ACE-42DE-A33D-45306EC0A41B}" destId="{A68062D6-8AAF-4442-9275-CF4D71379F96}" srcOrd="0" destOrd="0" presId="urn:microsoft.com/office/officeart/2005/8/layout/vList2"/>
    <dgm:cxn modelId="{EBB0978F-6BB8-4A37-88F9-2173BC2FDC87}" srcId="{0FAF2340-FBEB-4B1A-B287-2103108E55E5}" destId="{BDBD8CA1-8ACE-42DE-A33D-45306EC0A41B}" srcOrd="0" destOrd="0" parTransId="{9A407BEB-DE43-4317-8AB9-625A01412F13}" sibTransId="{D32C313A-13FC-43B0-BAEA-33C9C0683EF4}"/>
    <dgm:cxn modelId="{CB4136B8-D897-4D01-A588-2868EF9C1984}" type="presOf" srcId="{0FAF2340-FBEB-4B1A-B287-2103108E55E5}" destId="{A472241B-C53A-4FBA-9EAD-9B616A5F152B}" srcOrd="0" destOrd="0" presId="urn:microsoft.com/office/officeart/2005/8/layout/vList2"/>
    <dgm:cxn modelId="{70D24FB3-65EE-46B6-9601-BB80B1E3D9C5}" type="presParOf" srcId="{A472241B-C53A-4FBA-9EAD-9B616A5F152B}" destId="{A68062D6-8AAF-4442-9275-CF4D71379F9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0153B97-F1B3-3D40-89D3-A607B9FBDAA7}" type="doc">
      <dgm:prSet loTypeId="urn:microsoft.com/office/officeart/2005/8/layout/vList2" loCatId="" qsTypeId="urn:microsoft.com/office/officeart/2005/8/quickstyle/simple4" qsCatId="simple" csTypeId="urn:microsoft.com/office/officeart/2005/8/colors/accent2_1" csCatId="accent2" phldr="1"/>
      <dgm:spPr/>
      <dgm:t>
        <a:bodyPr/>
        <a:lstStyle/>
        <a:p>
          <a:endParaRPr lang="en-US"/>
        </a:p>
      </dgm:t>
    </dgm:pt>
    <dgm:pt modelId="{12E9D293-2D77-BB48-ABA4-CAA45F3F0C65}">
      <dgm:prSet phldrT="[Text]"/>
      <dgm:spPr/>
      <dgm:t>
        <a:bodyPr/>
        <a:lstStyle/>
        <a:p>
          <a:r>
            <a:rPr lang="en-US" dirty="0">
              <a:latin typeface="Arial" panose="020B0604020202020204" pitchFamily="34" charset="0"/>
              <a:cs typeface="Arial" panose="020B0604020202020204" pitchFamily="34" charset="0"/>
            </a:rPr>
            <a:t>Poverty</a:t>
          </a:r>
        </a:p>
      </dgm:t>
    </dgm:pt>
    <dgm:pt modelId="{124D71CD-F075-1B4F-A4EE-E99B945E063A}" type="parTrans" cxnId="{6D0A3761-7271-E941-A6BA-6A4EC0C6CF1B}">
      <dgm:prSet/>
      <dgm:spPr/>
      <dgm:t>
        <a:bodyPr/>
        <a:lstStyle/>
        <a:p>
          <a:endParaRPr lang="en-US"/>
        </a:p>
      </dgm:t>
    </dgm:pt>
    <dgm:pt modelId="{F80DD3C3-1FF7-A14D-9AC7-D62A21EFECCC}" type="sibTrans" cxnId="{6D0A3761-7271-E941-A6BA-6A4EC0C6CF1B}">
      <dgm:prSet/>
      <dgm:spPr/>
      <dgm:t>
        <a:bodyPr/>
        <a:lstStyle/>
        <a:p>
          <a:endParaRPr lang="en-US"/>
        </a:p>
      </dgm:t>
    </dgm:pt>
    <dgm:pt modelId="{DFAE6E64-CE30-544E-8F51-2B3BBC502C4E}">
      <dgm:prSet phldrT="[Text]"/>
      <dgm:spPr/>
      <dgm:t>
        <a:bodyPr/>
        <a:lstStyle/>
        <a:p>
          <a:r>
            <a:rPr lang="en-US" dirty="0">
              <a:latin typeface="Arial" panose="020B0604020202020204" pitchFamily="34" charset="0"/>
              <a:cs typeface="Arial" panose="020B0604020202020204" pitchFamily="34" charset="0"/>
            </a:rPr>
            <a:t>Student to Teacher Ratio</a:t>
          </a:r>
        </a:p>
      </dgm:t>
    </dgm:pt>
    <dgm:pt modelId="{80488C7E-0A36-3A4A-881C-FB478444A394}" type="parTrans" cxnId="{3F0A2BD8-F3D7-2641-9FEE-08986A23519A}">
      <dgm:prSet/>
      <dgm:spPr/>
      <dgm:t>
        <a:bodyPr/>
        <a:lstStyle/>
        <a:p>
          <a:endParaRPr lang="en-US"/>
        </a:p>
      </dgm:t>
    </dgm:pt>
    <dgm:pt modelId="{5679249F-A3FD-074C-A498-C74EBCDBD720}" type="sibTrans" cxnId="{3F0A2BD8-F3D7-2641-9FEE-08986A23519A}">
      <dgm:prSet/>
      <dgm:spPr/>
      <dgm:t>
        <a:bodyPr/>
        <a:lstStyle/>
        <a:p>
          <a:endParaRPr lang="en-US"/>
        </a:p>
      </dgm:t>
    </dgm:pt>
    <dgm:pt modelId="{85489DBF-80FA-DF4A-9244-A955B2000EEE}">
      <dgm:prSet phldrT="[Text]"/>
      <dgm:spPr/>
      <dgm:t>
        <a:bodyPr/>
        <a:lstStyle/>
        <a:p>
          <a:r>
            <a:rPr lang="en-US" dirty="0">
              <a:latin typeface="Arial" panose="020B0604020202020204" pitchFamily="34" charset="0"/>
              <a:cs typeface="Arial" panose="020B0604020202020204" pitchFamily="34" charset="0"/>
            </a:rPr>
            <a:t>Teacher Turnover</a:t>
          </a:r>
        </a:p>
      </dgm:t>
    </dgm:pt>
    <dgm:pt modelId="{4D2B95C0-EA33-2D4C-8419-B264A28DA795}" type="parTrans" cxnId="{A500F453-C10C-084C-BF9F-12A8F48EDD9F}">
      <dgm:prSet/>
      <dgm:spPr/>
      <dgm:t>
        <a:bodyPr/>
        <a:lstStyle/>
        <a:p>
          <a:endParaRPr lang="en-US"/>
        </a:p>
      </dgm:t>
    </dgm:pt>
    <dgm:pt modelId="{58929F62-951E-B245-8C17-7599C04E92AE}" type="sibTrans" cxnId="{A500F453-C10C-084C-BF9F-12A8F48EDD9F}">
      <dgm:prSet/>
      <dgm:spPr/>
      <dgm:t>
        <a:bodyPr/>
        <a:lstStyle/>
        <a:p>
          <a:endParaRPr lang="en-US"/>
        </a:p>
      </dgm:t>
    </dgm:pt>
    <dgm:pt modelId="{A3860668-258E-4858-9405-CDB448677BED}">
      <dgm:prSet phldrT="[Text]"/>
      <dgm:spPr/>
      <dgm:t>
        <a:bodyPr/>
        <a:lstStyle/>
        <a:p>
          <a:r>
            <a:rPr lang="en-US" dirty="0">
              <a:latin typeface="Arial" panose="020B0604020202020204" pitchFamily="34" charset="0"/>
              <a:cs typeface="Arial" panose="020B0604020202020204" pitchFamily="34" charset="0"/>
            </a:rPr>
            <a:t>Tax Base</a:t>
          </a:r>
        </a:p>
      </dgm:t>
    </dgm:pt>
    <dgm:pt modelId="{FF958222-43D3-4EC7-B0AB-74D7A2BC0196}" type="parTrans" cxnId="{0DDD83D6-BFE4-4D59-B111-2B0CE7EBBD0D}">
      <dgm:prSet/>
      <dgm:spPr/>
      <dgm:t>
        <a:bodyPr/>
        <a:lstStyle/>
        <a:p>
          <a:endParaRPr lang="en-US"/>
        </a:p>
      </dgm:t>
    </dgm:pt>
    <dgm:pt modelId="{94476315-388E-4A9A-B9FD-7D8132BAF6DA}" type="sibTrans" cxnId="{0DDD83D6-BFE4-4D59-B111-2B0CE7EBBD0D}">
      <dgm:prSet/>
      <dgm:spPr/>
      <dgm:t>
        <a:bodyPr/>
        <a:lstStyle/>
        <a:p>
          <a:endParaRPr lang="en-US"/>
        </a:p>
      </dgm:t>
    </dgm:pt>
    <dgm:pt modelId="{E6617348-9AA2-4B92-962A-DAAE36D9B287}">
      <dgm:prSet phldrT="[Text]"/>
      <dgm:spPr/>
      <dgm:t>
        <a:bodyPr/>
        <a:lstStyle/>
        <a:p>
          <a:r>
            <a:rPr lang="en-US" dirty="0">
              <a:latin typeface="Arial" panose="020B0604020202020204" pitchFamily="34" charset="0"/>
              <a:cs typeface="Arial" panose="020B0604020202020204" pitchFamily="34" charset="0"/>
            </a:rPr>
            <a:t>Budget Support</a:t>
          </a:r>
        </a:p>
      </dgm:t>
    </dgm:pt>
    <dgm:pt modelId="{5307F035-0B1A-4F33-A894-E34BDF87D0B4}" type="parTrans" cxnId="{D974BEF7-6842-4CE2-9919-DF206F83935A}">
      <dgm:prSet/>
      <dgm:spPr/>
      <dgm:t>
        <a:bodyPr/>
        <a:lstStyle/>
        <a:p>
          <a:endParaRPr lang="en-US"/>
        </a:p>
      </dgm:t>
    </dgm:pt>
    <dgm:pt modelId="{CE965A85-ED0F-4BF1-AEFC-3218C1DAF3D2}" type="sibTrans" cxnId="{D974BEF7-6842-4CE2-9919-DF206F83935A}">
      <dgm:prSet/>
      <dgm:spPr/>
      <dgm:t>
        <a:bodyPr/>
        <a:lstStyle/>
        <a:p>
          <a:endParaRPr lang="en-US"/>
        </a:p>
      </dgm:t>
    </dgm:pt>
    <dgm:pt modelId="{3AC1880B-B4CC-489E-94A6-3EAA9783F5DB}">
      <dgm:prSet phldrT="[Text]"/>
      <dgm:spPr/>
      <dgm:t>
        <a:bodyPr/>
        <a:lstStyle/>
        <a:p>
          <a:r>
            <a:rPr lang="en-US" dirty="0">
              <a:latin typeface="Arial" panose="020B0604020202020204" pitchFamily="34" charset="0"/>
              <a:cs typeface="Arial" panose="020B0604020202020204" pitchFamily="34" charset="0"/>
            </a:rPr>
            <a:t>English Language Learners</a:t>
          </a:r>
        </a:p>
      </dgm:t>
    </dgm:pt>
    <dgm:pt modelId="{C050C4D5-FA2E-4351-91ED-5F13CDF53633}" type="parTrans" cxnId="{381EC918-BC62-456B-9DD0-2C20EEAF0EA6}">
      <dgm:prSet/>
      <dgm:spPr/>
      <dgm:t>
        <a:bodyPr/>
        <a:lstStyle/>
        <a:p>
          <a:endParaRPr lang="en-US"/>
        </a:p>
      </dgm:t>
    </dgm:pt>
    <dgm:pt modelId="{1BA77CA9-2920-4F09-93CF-5775D01760AC}" type="sibTrans" cxnId="{381EC918-BC62-456B-9DD0-2C20EEAF0EA6}">
      <dgm:prSet/>
      <dgm:spPr/>
      <dgm:t>
        <a:bodyPr/>
        <a:lstStyle/>
        <a:p>
          <a:endParaRPr lang="en-US"/>
        </a:p>
      </dgm:t>
    </dgm:pt>
    <dgm:pt modelId="{75343FA1-68CB-6A45-996B-95886E48D08C}" type="pres">
      <dgm:prSet presAssocID="{50153B97-F1B3-3D40-89D3-A607B9FBDAA7}" presName="linear" presStyleCnt="0">
        <dgm:presLayoutVars>
          <dgm:animLvl val="lvl"/>
          <dgm:resizeHandles val="exact"/>
        </dgm:presLayoutVars>
      </dgm:prSet>
      <dgm:spPr/>
    </dgm:pt>
    <dgm:pt modelId="{4A18799F-FD6D-4E41-8C82-75ED8D2CFBEE}" type="pres">
      <dgm:prSet presAssocID="{12E9D293-2D77-BB48-ABA4-CAA45F3F0C65}" presName="parentText" presStyleLbl="node1" presStyleIdx="0" presStyleCnt="6">
        <dgm:presLayoutVars>
          <dgm:chMax val="0"/>
          <dgm:bulletEnabled val="1"/>
        </dgm:presLayoutVars>
      </dgm:prSet>
      <dgm:spPr/>
    </dgm:pt>
    <dgm:pt modelId="{585FC18C-9AB6-4D84-AA4A-E22FA4A9476B}" type="pres">
      <dgm:prSet presAssocID="{F80DD3C3-1FF7-A14D-9AC7-D62A21EFECCC}" presName="spacer" presStyleCnt="0"/>
      <dgm:spPr/>
    </dgm:pt>
    <dgm:pt modelId="{CBE15107-9BF6-E740-B616-4481F39916F8}" type="pres">
      <dgm:prSet presAssocID="{DFAE6E64-CE30-544E-8F51-2B3BBC502C4E}" presName="parentText" presStyleLbl="node1" presStyleIdx="1" presStyleCnt="6">
        <dgm:presLayoutVars>
          <dgm:chMax val="0"/>
          <dgm:bulletEnabled val="1"/>
        </dgm:presLayoutVars>
      </dgm:prSet>
      <dgm:spPr/>
    </dgm:pt>
    <dgm:pt modelId="{0BC59CD8-7F86-174A-B54A-FB203A368E0B}" type="pres">
      <dgm:prSet presAssocID="{5679249F-A3FD-074C-A498-C74EBCDBD720}" presName="spacer" presStyleCnt="0"/>
      <dgm:spPr/>
    </dgm:pt>
    <dgm:pt modelId="{0B31B62B-1BD2-FA4E-ADBF-A6354F2D358E}" type="pres">
      <dgm:prSet presAssocID="{85489DBF-80FA-DF4A-9244-A955B2000EEE}" presName="parentText" presStyleLbl="node1" presStyleIdx="2" presStyleCnt="6">
        <dgm:presLayoutVars>
          <dgm:chMax val="0"/>
          <dgm:bulletEnabled val="1"/>
        </dgm:presLayoutVars>
      </dgm:prSet>
      <dgm:spPr/>
    </dgm:pt>
    <dgm:pt modelId="{CCAF2DDD-0201-45A8-B328-5928FA405125}" type="pres">
      <dgm:prSet presAssocID="{58929F62-951E-B245-8C17-7599C04E92AE}" presName="spacer" presStyleCnt="0"/>
      <dgm:spPr/>
    </dgm:pt>
    <dgm:pt modelId="{B3F50D93-D5D0-4035-A0F9-1F4C615C916F}" type="pres">
      <dgm:prSet presAssocID="{A3860668-258E-4858-9405-CDB448677BED}" presName="parentText" presStyleLbl="node1" presStyleIdx="3" presStyleCnt="6">
        <dgm:presLayoutVars>
          <dgm:chMax val="0"/>
          <dgm:bulletEnabled val="1"/>
        </dgm:presLayoutVars>
      </dgm:prSet>
      <dgm:spPr/>
    </dgm:pt>
    <dgm:pt modelId="{A58C5AEA-6605-47D9-84B0-91B3F0398BB6}" type="pres">
      <dgm:prSet presAssocID="{94476315-388E-4A9A-B9FD-7D8132BAF6DA}" presName="spacer" presStyleCnt="0"/>
      <dgm:spPr/>
    </dgm:pt>
    <dgm:pt modelId="{BCABC628-24F1-4F29-BBD8-3B1B1A4DEA24}" type="pres">
      <dgm:prSet presAssocID="{E6617348-9AA2-4B92-962A-DAAE36D9B287}" presName="parentText" presStyleLbl="node1" presStyleIdx="4" presStyleCnt="6">
        <dgm:presLayoutVars>
          <dgm:chMax val="0"/>
          <dgm:bulletEnabled val="1"/>
        </dgm:presLayoutVars>
      </dgm:prSet>
      <dgm:spPr/>
    </dgm:pt>
    <dgm:pt modelId="{E88B9920-8137-4453-A94A-A3F0080E9E43}" type="pres">
      <dgm:prSet presAssocID="{CE965A85-ED0F-4BF1-AEFC-3218C1DAF3D2}" presName="spacer" presStyleCnt="0"/>
      <dgm:spPr/>
    </dgm:pt>
    <dgm:pt modelId="{67DF15FB-6395-44D3-B408-F311A8A817F6}" type="pres">
      <dgm:prSet presAssocID="{3AC1880B-B4CC-489E-94A6-3EAA9783F5DB}" presName="parentText" presStyleLbl="node1" presStyleIdx="5" presStyleCnt="6">
        <dgm:presLayoutVars>
          <dgm:chMax val="0"/>
          <dgm:bulletEnabled val="1"/>
        </dgm:presLayoutVars>
      </dgm:prSet>
      <dgm:spPr/>
    </dgm:pt>
  </dgm:ptLst>
  <dgm:cxnLst>
    <dgm:cxn modelId="{7993D30A-5B95-41EE-9DCF-6D4FFFCD58E1}" type="presOf" srcId="{3AC1880B-B4CC-489E-94A6-3EAA9783F5DB}" destId="{67DF15FB-6395-44D3-B408-F311A8A817F6}" srcOrd="0" destOrd="0" presId="urn:microsoft.com/office/officeart/2005/8/layout/vList2"/>
    <dgm:cxn modelId="{A327FE0B-A865-43E9-AC6F-0C3CD6EDEA79}" type="presOf" srcId="{12E9D293-2D77-BB48-ABA4-CAA45F3F0C65}" destId="{4A18799F-FD6D-4E41-8C82-75ED8D2CFBEE}" srcOrd="0" destOrd="0" presId="urn:microsoft.com/office/officeart/2005/8/layout/vList2"/>
    <dgm:cxn modelId="{381EC918-BC62-456B-9DD0-2C20EEAF0EA6}" srcId="{50153B97-F1B3-3D40-89D3-A607B9FBDAA7}" destId="{3AC1880B-B4CC-489E-94A6-3EAA9783F5DB}" srcOrd="5" destOrd="0" parTransId="{C050C4D5-FA2E-4351-91ED-5F13CDF53633}" sibTransId="{1BA77CA9-2920-4F09-93CF-5775D01760AC}"/>
    <dgm:cxn modelId="{48FD653F-6BF0-4910-B6DC-24E38C04649D}" type="presOf" srcId="{DFAE6E64-CE30-544E-8F51-2B3BBC502C4E}" destId="{CBE15107-9BF6-E740-B616-4481F39916F8}" srcOrd="0" destOrd="0" presId="urn:microsoft.com/office/officeart/2005/8/layout/vList2"/>
    <dgm:cxn modelId="{6D0A3761-7271-E941-A6BA-6A4EC0C6CF1B}" srcId="{50153B97-F1B3-3D40-89D3-A607B9FBDAA7}" destId="{12E9D293-2D77-BB48-ABA4-CAA45F3F0C65}" srcOrd="0" destOrd="0" parTransId="{124D71CD-F075-1B4F-A4EE-E99B945E063A}" sibTransId="{F80DD3C3-1FF7-A14D-9AC7-D62A21EFECCC}"/>
    <dgm:cxn modelId="{3E022F52-A035-40FE-97FF-4D45D23288E6}" type="presOf" srcId="{E6617348-9AA2-4B92-962A-DAAE36D9B287}" destId="{BCABC628-24F1-4F29-BBD8-3B1B1A4DEA24}" srcOrd="0" destOrd="0" presId="urn:microsoft.com/office/officeart/2005/8/layout/vList2"/>
    <dgm:cxn modelId="{A500F453-C10C-084C-BF9F-12A8F48EDD9F}" srcId="{50153B97-F1B3-3D40-89D3-A607B9FBDAA7}" destId="{85489DBF-80FA-DF4A-9244-A955B2000EEE}" srcOrd="2" destOrd="0" parTransId="{4D2B95C0-EA33-2D4C-8419-B264A28DA795}" sibTransId="{58929F62-951E-B245-8C17-7599C04E92AE}"/>
    <dgm:cxn modelId="{A13EDE58-9DEF-4E15-A733-6221E36D1E31}" type="presOf" srcId="{A3860668-258E-4858-9405-CDB448677BED}" destId="{B3F50D93-D5D0-4035-A0F9-1F4C615C916F}" srcOrd="0" destOrd="0" presId="urn:microsoft.com/office/officeart/2005/8/layout/vList2"/>
    <dgm:cxn modelId="{79F1F47C-C50A-45EA-82CD-0ECF26000F67}" type="presOf" srcId="{85489DBF-80FA-DF4A-9244-A955B2000EEE}" destId="{0B31B62B-1BD2-FA4E-ADBF-A6354F2D358E}" srcOrd="0" destOrd="0" presId="urn:microsoft.com/office/officeart/2005/8/layout/vList2"/>
    <dgm:cxn modelId="{0DDD83D6-BFE4-4D59-B111-2B0CE7EBBD0D}" srcId="{50153B97-F1B3-3D40-89D3-A607B9FBDAA7}" destId="{A3860668-258E-4858-9405-CDB448677BED}" srcOrd="3" destOrd="0" parTransId="{FF958222-43D3-4EC7-B0AB-74D7A2BC0196}" sibTransId="{94476315-388E-4A9A-B9FD-7D8132BAF6DA}"/>
    <dgm:cxn modelId="{3F0A2BD8-F3D7-2641-9FEE-08986A23519A}" srcId="{50153B97-F1B3-3D40-89D3-A607B9FBDAA7}" destId="{DFAE6E64-CE30-544E-8F51-2B3BBC502C4E}" srcOrd="1" destOrd="0" parTransId="{80488C7E-0A36-3A4A-881C-FB478444A394}" sibTransId="{5679249F-A3FD-074C-A498-C74EBCDBD720}"/>
    <dgm:cxn modelId="{98ED5EF3-1B75-4E8A-8FA1-D3A66A1FC1C8}" type="presOf" srcId="{50153B97-F1B3-3D40-89D3-A607B9FBDAA7}" destId="{75343FA1-68CB-6A45-996B-95886E48D08C}" srcOrd="0" destOrd="0" presId="urn:microsoft.com/office/officeart/2005/8/layout/vList2"/>
    <dgm:cxn modelId="{D974BEF7-6842-4CE2-9919-DF206F83935A}" srcId="{50153B97-F1B3-3D40-89D3-A607B9FBDAA7}" destId="{E6617348-9AA2-4B92-962A-DAAE36D9B287}" srcOrd="4" destOrd="0" parTransId="{5307F035-0B1A-4F33-A894-E34BDF87D0B4}" sibTransId="{CE965A85-ED0F-4BF1-AEFC-3218C1DAF3D2}"/>
    <dgm:cxn modelId="{2EE1BA0A-9518-47D8-A3EE-044425636F89}" type="presParOf" srcId="{75343FA1-68CB-6A45-996B-95886E48D08C}" destId="{4A18799F-FD6D-4E41-8C82-75ED8D2CFBEE}" srcOrd="0" destOrd="0" presId="urn:microsoft.com/office/officeart/2005/8/layout/vList2"/>
    <dgm:cxn modelId="{AC418DAF-95B4-4811-93BB-121520C44241}" type="presParOf" srcId="{75343FA1-68CB-6A45-996B-95886E48D08C}" destId="{585FC18C-9AB6-4D84-AA4A-E22FA4A9476B}" srcOrd="1" destOrd="0" presId="urn:microsoft.com/office/officeart/2005/8/layout/vList2"/>
    <dgm:cxn modelId="{323D707F-7A25-4CBC-8A57-0FF29DF81276}" type="presParOf" srcId="{75343FA1-68CB-6A45-996B-95886E48D08C}" destId="{CBE15107-9BF6-E740-B616-4481F39916F8}" srcOrd="2" destOrd="0" presId="urn:microsoft.com/office/officeart/2005/8/layout/vList2"/>
    <dgm:cxn modelId="{D23ACF13-E095-4BE5-8659-BCB4471D9680}" type="presParOf" srcId="{75343FA1-68CB-6A45-996B-95886E48D08C}" destId="{0BC59CD8-7F86-174A-B54A-FB203A368E0B}" srcOrd="3" destOrd="0" presId="urn:microsoft.com/office/officeart/2005/8/layout/vList2"/>
    <dgm:cxn modelId="{9908C533-A494-4638-A93F-AB0D22CDBC20}" type="presParOf" srcId="{75343FA1-68CB-6A45-996B-95886E48D08C}" destId="{0B31B62B-1BD2-FA4E-ADBF-A6354F2D358E}" srcOrd="4" destOrd="0" presId="urn:microsoft.com/office/officeart/2005/8/layout/vList2"/>
    <dgm:cxn modelId="{1D388B77-06BE-410C-BD94-2A89FDBF0530}" type="presParOf" srcId="{75343FA1-68CB-6A45-996B-95886E48D08C}" destId="{CCAF2DDD-0201-45A8-B328-5928FA405125}" srcOrd="5" destOrd="0" presId="urn:microsoft.com/office/officeart/2005/8/layout/vList2"/>
    <dgm:cxn modelId="{A1EAA8BB-B2A6-4B41-817B-6EBE99997AAD}" type="presParOf" srcId="{75343FA1-68CB-6A45-996B-95886E48D08C}" destId="{B3F50D93-D5D0-4035-A0F9-1F4C615C916F}" srcOrd="6" destOrd="0" presId="urn:microsoft.com/office/officeart/2005/8/layout/vList2"/>
    <dgm:cxn modelId="{E11C3853-E753-4559-9143-1D8FD2627F18}" type="presParOf" srcId="{75343FA1-68CB-6A45-996B-95886E48D08C}" destId="{A58C5AEA-6605-47D9-84B0-91B3F0398BB6}" srcOrd="7" destOrd="0" presId="urn:microsoft.com/office/officeart/2005/8/layout/vList2"/>
    <dgm:cxn modelId="{4E06FD2B-2CC1-4AF5-8E75-91A9797D47A9}" type="presParOf" srcId="{75343FA1-68CB-6A45-996B-95886E48D08C}" destId="{BCABC628-24F1-4F29-BBD8-3B1B1A4DEA24}" srcOrd="8" destOrd="0" presId="urn:microsoft.com/office/officeart/2005/8/layout/vList2"/>
    <dgm:cxn modelId="{6FE5314D-62AE-4132-A9A4-3508219F4720}" type="presParOf" srcId="{75343FA1-68CB-6A45-996B-95886E48D08C}" destId="{E88B9920-8137-4453-A94A-A3F0080E9E43}" srcOrd="9" destOrd="0" presId="urn:microsoft.com/office/officeart/2005/8/layout/vList2"/>
    <dgm:cxn modelId="{EE531B68-31CC-4184-9D47-1A2B580BF26E}" type="presParOf" srcId="{75343FA1-68CB-6A45-996B-95886E48D08C}" destId="{67DF15FB-6395-44D3-B408-F311A8A817F6}"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64A6F2C-24F5-0048-8719-D65E7263A68E}" type="doc">
      <dgm:prSet loTypeId="urn:microsoft.com/office/officeart/2005/8/layout/lProcess3" loCatId="" qsTypeId="urn:microsoft.com/office/officeart/2005/8/quickstyle/simple4" qsCatId="simple" csTypeId="urn:microsoft.com/office/officeart/2005/8/colors/accent5_2" csCatId="accent5" phldr="1"/>
      <dgm:spPr/>
      <dgm:t>
        <a:bodyPr/>
        <a:lstStyle/>
        <a:p>
          <a:endParaRPr lang="en-US"/>
        </a:p>
      </dgm:t>
    </dgm:pt>
    <dgm:pt modelId="{28F29028-4CCD-5043-BD6E-7E339F7EC6DA}">
      <dgm:prSet phldrT="[Text]"/>
      <dgm:spPr>
        <a:solidFill>
          <a:srgbClr val="002060"/>
        </a:solidFill>
      </dgm:spPr>
      <dgm:t>
        <a:bodyPr/>
        <a:lstStyle/>
        <a:p>
          <a:r>
            <a:rPr lang="en-US" dirty="0">
              <a:latin typeface="Arial" panose="020B0604020202020204" pitchFamily="34" charset="0"/>
              <a:cs typeface="Arial" panose="020B0604020202020204" pitchFamily="34" charset="0"/>
            </a:rPr>
            <a:t>Significant Environmental Stress</a:t>
          </a:r>
        </a:p>
      </dgm:t>
    </dgm:pt>
    <dgm:pt modelId="{CA17D620-3316-2A4E-914A-CA52DA5C1824}" type="parTrans" cxnId="{F2DE4590-259B-AA44-A52E-6BEB4BFD73FE}">
      <dgm:prSet/>
      <dgm:spPr/>
      <dgm:t>
        <a:bodyPr/>
        <a:lstStyle/>
        <a:p>
          <a:endParaRPr lang="en-US"/>
        </a:p>
      </dgm:t>
    </dgm:pt>
    <dgm:pt modelId="{EEFF0A0C-0041-CC4E-AF56-B3E976A7EB7D}" type="sibTrans" cxnId="{F2DE4590-259B-AA44-A52E-6BEB4BFD73FE}">
      <dgm:prSet/>
      <dgm:spPr/>
      <dgm:t>
        <a:bodyPr/>
        <a:lstStyle/>
        <a:p>
          <a:endParaRPr lang="en-US"/>
        </a:p>
      </dgm:t>
    </dgm:pt>
    <dgm:pt modelId="{CC918BDA-166C-1D4E-8248-BABAC1EA6E2E}">
      <dgm:prSet phldrT="[Text]" custT="1"/>
      <dgm:spPr/>
      <dgm:t>
        <a:bodyPr/>
        <a:lstStyle/>
        <a:p>
          <a:r>
            <a:rPr lang="en-US" sz="2000" dirty="0">
              <a:latin typeface="Arial" panose="020B0604020202020204" pitchFamily="34" charset="0"/>
              <a:cs typeface="Arial" panose="020B0604020202020204" pitchFamily="34" charset="0"/>
            </a:rPr>
            <a:t>60</a:t>
          </a:r>
        </a:p>
      </dgm:t>
    </dgm:pt>
    <dgm:pt modelId="{CD2B1F98-0886-8E45-9B4B-A11AB0BEDFFC}" type="parTrans" cxnId="{7FD3CAA8-39B0-B74D-A271-60C45199BC08}">
      <dgm:prSet/>
      <dgm:spPr/>
      <dgm:t>
        <a:bodyPr/>
        <a:lstStyle/>
        <a:p>
          <a:endParaRPr lang="en-US"/>
        </a:p>
      </dgm:t>
    </dgm:pt>
    <dgm:pt modelId="{714031AB-522E-CC44-8A32-E66790E241A1}" type="sibTrans" cxnId="{7FD3CAA8-39B0-B74D-A271-60C45199BC08}">
      <dgm:prSet/>
      <dgm:spPr/>
      <dgm:t>
        <a:bodyPr/>
        <a:lstStyle/>
        <a:p>
          <a:endParaRPr lang="en-US"/>
        </a:p>
      </dgm:t>
    </dgm:pt>
    <dgm:pt modelId="{C2DDBA85-307E-EB47-B12C-D159975616C6}">
      <dgm:prSet phldrT="[Text]" custT="1"/>
      <dgm:spPr/>
      <dgm:t>
        <a:bodyPr/>
        <a:lstStyle/>
        <a:p>
          <a:r>
            <a:rPr lang="en-US" sz="2000" dirty="0">
              <a:latin typeface="Arial" panose="020B0604020202020204" pitchFamily="34" charset="0"/>
              <a:cs typeface="Arial" panose="020B0604020202020204" pitchFamily="34" charset="0"/>
            </a:rPr>
            <a:t>100</a:t>
          </a:r>
        </a:p>
      </dgm:t>
    </dgm:pt>
    <dgm:pt modelId="{7873030C-08DD-4742-894F-F73E9CCD2480}" type="parTrans" cxnId="{27ADC6E8-BA8B-3F47-B771-038A3485D84A}">
      <dgm:prSet/>
      <dgm:spPr/>
      <dgm:t>
        <a:bodyPr/>
        <a:lstStyle/>
        <a:p>
          <a:endParaRPr lang="en-US"/>
        </a:p>
      </dgm:t>
    </dgm:pt>
    <dgm:pt modelId="{1499F796-55AD-CF40-83C1-5F46EFF509A4}" type="sibTrans" cxnId="{27ADC6E8-BA8B-3F47-B771-038A3485D84A}">
      <dgm:prSet/>
      <dgm:spPr/>
      <dgm:t>
        <a:bodyPr/>
        <a:lstStyle/>
        <a:p>
          <a:endParaRPr lang="en-US"/>
        </a:p>
      </dgm:t>
    </dgm:pt>
    <dgm:pt modelId="{C82089A3-BE7D-0A4B-8CA6-0DC5E6D83353}">
      <dgm:prSet phldrT="[Text]"/>
      <dgm:spPr>
        <a:solidFill>
          <a:srgbClr val="002060"/>
        </a:solidFill>
      </dgm:spPr>
      <dgm:t>
        <a:bodyPr/>
        <a:lstStyle/>
        <a:p>
          <a:r>
            <a:rPr lang="en-US" dirty="0">
              <a:latin typeface="Arial" panose="020B0604020202020204" pitchFamily="34" charset="0"/>
              <a:cs typeface="Arial" panose="020B0604020202020204" pitchFamily="34" charset="0"/>
            </a:rPr>
            <a:t>Moderate Environmental Stress</a:t>
          </a:r>
        </a:p>
      </dgm:t>
    </dgm:pt>
    <dgm:pt modelId="{577E5117-4B68-7147-9D5F-10A3218C427D}" type="parTrans" cxnId="{6C728A11-747B-3F4B-A129-FF0A19508DE2}">
      <dgm:prSet/>
      <dgm:spPr/>
      <dgm:t>
        <a:bodyPr/>
        <a:lstStyle/>
        <a:p>
          <a:endParaRPr lang="en-US"/>
        </a:p>
      </dgm:t>
    </dgm:pt>
    <dgm:pt modelId="{5A00BAD9-F6E4-1846-82D2-6B86173F5E23}" type="sibTrans" cxnId="{6C728A11-747B-3F4B-A129-FF0A19508DE2}">
      <dgm:prSet/>
      <dgm:spPr/>
      <dgm:t>
        <a:bodyPr/>
        <a:lstStyle/>
        <a:p>
          <a:endParaRPr lang="en-US"/>
        </a:p>
      </dgm:t>
    </dgm:pt>
    <dgm:pt modelId="{C00544CF-AFE0-5444-A27E-570B2F8B7B0B}">
      <dgm:prSet phldrT="[Text]" custT="1"/>
      <dgm:spPr/>
      <dgm:t>
        <a:bodyPr/>
        <a:lstStyle/>
        <a:p>
          <a:r>
            <a:rPr lang="en-US" sz="2000" dirty="0">
              <a:latin typeface="Arial" panose="020B0604020202020204" pitchFamily="34" charset="0"/>
              <a:cs typeface="Arial" panose="020B0604020202020204" pitchFamily="34" charset="0"/>
            </a:rPr>
            <a:t>45</a:t>
          </a:r>
        </a:p>
      </dgm:t>
    </dgm:pt>
    <dgm:pt modelId="{3EC99E12-9722-C342-982B-FAB919842696}" type="parTrans" cxnId="{0E1ADCF0-1569-E84F-AAF5-DEED901551F4}">
      <dgm:prSet/>
      <dgm:spPr/>
      <dgm:t>
        <a:bodyPr/>
        <a:lstStyle/>
        <a:p>
          <a:endParaRPr lang="en-US"/>
        </a:p>
      </dgm:t>
    </dgm:pt>
    <dgm:pt modelId="{D61D3625-3221-D342-93E9-CB7C2B0EDAC1}" type="sibTrans" cxnId="{0E1ADCF0-1569-E84F-AAF5-DEED901551F4}">
      <dgm:prSet/>
      <dgm:spPr/>
      <dgm:t>
        <a:bodyPr/>
        <a:lstStyle/>
        <a:p>
          <a:endParaRPr lang="en-US"/>
        </a:p>
      </dgm:t>
    </dgm:pt>
    <dgm:pt modelId="{0F065067-8C75-4942-8DFA-A78DF4341A68}">
      <dgm:prSet phldrT="[Text]" custT="1"/>
      <dgm:spPr/>
      <dgm:t>
        <a:bodyPr/>
        <a:lstStyle/>
        <a:p>
          <a:r>
            <a:rPr lang="en-US" sz="2000" dirty="0">
              <a:latin typeface="Arial" panose="020B0604020202020204" pitchFamily="34" charset="0"/>
              <a:cs typeface="Arial" panose="020B0604020202020204" pitchFamily="34" charset="0"/>
            </a:rPr>
            <a:t>59.9</a:t>
          </a:r>
        </a:p>
      </dgm:t>
    </dgm:pt>
    <dgm:pt modelId="{3291502B-0A73-884E-A2E0-B20F642537F9}" type="parTrans" cxnId="{5A5CAC21-1F63-A14A-A257-F05806E77FB9}">
      <dgm:prSet/>
      <dgm:spPr/>
      <dgm:t>
        <a:bodyPr/>
        <a:lstStyle/>
        <a:p>
          <a:endParaRPr lang="en-US"/>
        </a:p>
      </dgm:t>
    </dgm:pt>
    <dgm:pt modelId="{7DE6CD35-3693-6E43-BDBB-DD16C7750611}" type="sibTrans" cxnId="{5A5CAC21-1F63-A14A-A257-F05806E77FB9}">
      <dgm:prSet/>
      <dgm:spPr/>
      <dgm:t>
        <a:bodyPr/>
        <a:lstStyle/>
        <a:p>
          <a:endParaRPr lang="en-US"/>
        </a:p>
      </dgm:t>
    </dgm:pt>
    <dgm:pt modelId="{18611E9D-080D-EA44-894F-7DCE22329640}">
      <dgm:prSet phldrT="[Text]"/>
      <dgm:spPr>
        <a:solidFill>
          <a:srgbClr val="002060"/>
        </a:solidFill>
      </dgm:spPr>
      <dgm:t>
        <a:bodyPr/>
        <a:lstStyle/>
        <a:p>
          <a:r>
            <a:rPr lang="en-US" dirty="0">
              <a:latin typeface="Arial" panose="020B0604020202020204" pitchFamily="34" charset="0"/>
              <a:cs typeface="Arial" panose="020B0604020202020204" pitchFamily="34" charset="0"/>
            </a:rPr>
            <a:t>Susceptible Environmental Stress</a:t>
          </a:r>
        </a:p>
      </dgm:t>
    </dgm:pt>
    <dgm:pt modelId="{2698E92B-F8AD-784D-A63A-886D566BA025}" type="parTrans" cxnId="{218DA912-A4F5-F44C-8480-352ADC2FAD0F}">
      <dgm:prSet/>
      <dgm:spPr/>
      <dgm:t>
        <a:bodyPr/>
        <a:lstStyle/>
        <a:p>
          <a:endParaRPr lang="en-US"/>
        </a:p>
      </dgm:t>
    </dgm:pt>
    <dgm:pt modelId="{D9F46C17-47EC-954A-AB97-C4D884CCAA4A}" type="sibTrans" cxnId="{218DA912-A4F5-F44C-8480-352ADC2FAD0F}">
      <dgm:prSet/>
      <dgm:spPr/>
      <dgm:t>
        <a:bodyPr/>
        <a:lstStyle/>
        <a:p>
          <a:endParaRPr lang="en-US"/>
        </a:p>
      </dgm:t>
    </dgm:pt>
    <dgm:pt modelId="{9CCCC407-2865-CF4F-BF0A-A93EFD107AB6}">
      <dgm:prSet phldrT="[Text]" custT="1"/>
      <dgm:spPr/>
      <dgm:t>
        <a:bodyPr/>
        <a:lstStyle/>
        <a:p>
          <a:r>
            <a:rPr lang="en-US" sz="2000" dirty="0">
              <a:latin typeface="Arial" panose="020B0604020202020204" pitchFamily="34" charset="0"/>
              <a:cs typeface="Arial" panose="020B0604020202020204" pitchFamily="34" charset="0"/>
            </a:rPr>
            <a:t>30</a:t>
          </a:r>
        </a:p>
      </dgm:t>
    </dgm:pt>
    <dgm:pt modelId="{1FEC5990-73A2-8348-98C1-CEF29B61746F}" type="parTrans" cxnId="{7658E31F-3282-9F41-9038-D4B3739E93E1}">
      <dgm:prSet/>
      <dgm:spPr/>
      <dgm:t>
        <a:bodyPr/>
        <a:lstStyle/>
        <a:p>
          <a:endParaRPr lang="en-US"/>
        </a:p>
      </dgm:t>
    </dgm:pt>
    <dgm:pt modelId="{257FDB4F-C04D-564D-892B-D2F5B40C894C}" type="sibTrans" cxnId="{7658E31F-3282-9F41-9038-D4B3739E93E1}">
      <dgm:prSet/>
      <dgm:spPr/>
      <dgm:t>
        <a:bodyPr/>
        <a:lstStyle/>
        <a:p>
          <a:endParaRPr lang="en-US"/>
        </a:p>
      </dgm:t>
    </dgm:pt>
    <dgm:pt modelId="{C56B6CF4-2D8C-914F-9741-14ED099EE894}">
      <dgm:prSet phldrT="[Text]" custT="1"/>
      <dgm:spPr/>
      <dgm:t>
        <a:bodyPr/>
        <a:lstStyle/>
        <a:p>
          <a:r>
            <a:rPr lang="en-US" sz="2000" dirty="0">
              <a:latin typeface="Arial" panose="020B0604020202020204" pitchFamily="34" charset="0"/>
              <a:cs typeface="Arial" panose="020B0604020202020204" pitchFamily="34" charset="0"/>
            </a:rPr>
            <a:t>44.9</a:t>
          </a:r>
        </a:p>
      </dgm:t>
    </dgm:pt>
    <dgm:pt modelId="{260A318C-D83A-E94F-955F-3CA5D23A7FF4}" type="parTrans" cxnId="{CCD20AE4-286B-CE4F-9E01-E966AAF250A8}">
      <dgm:prSet/>
      <dgm:spPr/>
      <dgm:t>
        <a:bodyPr/>
        <a:lstStyle/>
        <a:p>
          <a:endParaRPr lang="en-US"/>
        </a:p>
      </dgm:t>
    </dgm:pt>
    <dgm:pt modelId="{1314340D-F7B4-344A-8545-ED8B1B2CCCC7}" type="sibTrans" cxnId="{CCD20AE4-286B-CE4F-9E01-E966AAF250A8}">
      <dgm:prSet/>
      <dgm:spPr/>
      <dgm:t>
        <a:bodyPr/>
        <a:lstStyle/>
        <a:p>
          <a:endParaRPr lang="en-US"/>
        </a:p>
      </dgm:t>
    </dgm:pt>
    <dgm:pt modelId="{58F7680B-F8A1-134E-98B7-4A1CD3AE3EAB}">
      <dgm:prSet phldrT="[Text]"/>
      <dgm:spPr>
        <a:solidFill>
          <a:srgbClr val="002060"/>
        </a:solidFill>
      </dgm:spPr>
      <dgm:t>
        <a:bodyPr/>
        <a:lstStyle/>
        <a:p>
          <a:r>
            <a:rPr lang="en-US" dirty="0">
              <a:latin typeface="Arial" panose="020B0604020202020204" pitchFamily="34" charset="0"/>
              <a:cs typeface="Arial" panose="020B0604020202020204" pitchFamily="34" charset="0"/>
            </a:rPr>
            <a:t>No designation</a:t>
          </a:r>
        </a:p>
      </dgm:t>
    </dgm:pt>
    <dgm:pt modelId="{0CB52834-0892-D64F-9287-3368F8EE21B8}" type="parTrans" cxnId="{713FAD69-0A21-5D4A-9759-DDA38325094B}">
      <dgm:prSet/>
      <dgm:spPr/>
      <dgm:t>
        <a:bodyPr/>
        <a:lstStyle/>
        <a:p>
          <a:endParaRPr lang="en-US"/>
        </a:p>
      </dgm:t>
    </dgm:pt>
    <dgm:pt modelId="{9E4F3643-BEE1-0A4C-BFC5-E0FFB5663582}" type="sibTrans" cxnId="{713FAD69-0A21-5D4A-9759-DDA38325094B}">
      <dgm:prSet/>
      <dgm:spPr/>
      <dgm:t>
        <a:bodyPr/>
        <a:lstStyle/>
        <a:p>
          <a:endParaRPr lang="en-US"/>
        </a:p>
      </dgm:t>
    </dgm:pt>
    <dgm:pt modelId="{39597D8F-9F6D-5548-A612-013B35A16C42}">
      <dgm:prSet phldrT="[Text]" custT="1"/>
      <dgm:spPr/>
      <dgm:t>
        <a:bodyPr/>
        <a:lstStyle/>
        <a:p>
          <a:r>
            <a:rPr lang="en-US" sz="2000" dirty="0">
              <a:latin typeface="Arial" panose="020B0604020202020204" pitchFamily="34" charset="0"/>
              <a:cs typeface="Arial" panose="020B0604020202020204" pitchFamily="34" charset="0"/>
            </a:rPr>
            <a:t>0</a:t>
          </a:r>
        </a:p>
      </dgm:t>
    </dgm:pt>
    <dgm:pt modelId="{56085A6C-3581-6241-99C7-44A926976961}" type="parTrans" cxnId="{B6F88B57-6F7D-D44B-BCBB-0E4CDC228EA8}">
      <dgm:prSet/>
      <dgm:spPr/>
      <dgm:t>
        <a:bodyPr/>
        <a:lstStyle/>
        <a:p>
          <a:endParaRPr lang="en-US"/>
        </a:p>
      </dgm:t>
    </dgm:pt>
    <dgm:pt modelId="{A6CCC987-6130-D144-9A06-8BFC3BA00F72}" type="sibTrans" cxnId="{B6F88B57-6F7D-D44B-BCBB-0E4CDC228EA8}">
      <dgm:prSet/>
      <dgm:spPr/>
      <dgm:t>
        <a:bodyPr/>
        <a:lstStyle/>
        <a:p>
          <a:endParaRPr lang="en-US"/>
        </a:p>
      </dgm:t>
    </dgm:pt>
    <dgm:pt modelId="{20C0E0CA-489C-3746-8B45-5624CD6C77AF}">
      <dgm:prSet phldrT="[Text]" custT="1"/>
      <dgm:spPr/>
      <dgm:t>
        <a:bodyPr/>
        <a:lstStyle/>
        <a:p>
          <a:r>
            <a:rPr lang="en-US" sz="2000" dirty="0">
              <a:latin typeface="Arial" panose="020B0604020202020204" pitchFamily="34" charset="0"/>
              <a:cs typeface="Arial" panose="020B0604020202020204" pitchFamily="34" charset="0"/>
            </a:rPr>
            <a:t>29.9</a:t>
          </a:r>
        </a:p>
      </dgm:t>
    </dgm:pt>
    <dgm:pt modelId="{DD8623BD-34C9-D24C-96E2-7105AC9ED120}" type="parTrans" cxnId="{16F4F0DE-FB87-5C4A-B1BB-A1AF371BADA5}">
      <dgm:prSet/>
      <dgm:spPr/>
      <dgm:t>
        <a:bodyPr/>
        <a:lstStyle/>
        <a:p>
          <a:endParaRPr lang="en-US"/>
        </a:p>
      </dgm:t>
    </dgm:pt>
    <dgm:pt modelId="{A3F01B99-8B43-E442-8C6B-85D48FA26D9B}" type="sibTrans" cxnId="{16F4F0DE-FB87-5C4A-B1BB-A1AF371BADA5}">
      <dgm:prSet/>
      <dgm:spPr/>
      <dgm:t>
        <a:bodyPr/>
        <a:lstStyle/>
        <a:p>
          <a:endParaRPr lang="en-US"/>
        </a:p>
      </dgm:t>
    </dgm:pt>
    <dgm:pt modelId="{64715283-F995-9C41-AD94-894FE5C2FC3C}" type="pres">
      <dgm:prSet presAssocID="{A64A6F2C-24F5-0048-8719-D65E7263A68E}" presName="Name0" presStyleCnt="0">
        <dgm:presLayoutVars>
          <dgm:chPref val="3"/>
          <dgm:dir/>
          <dgm:animLvl val="lvl"/>
          <dgm:resizeHandles/>
        </dgm:presLayoutVars>
      </dgm:prSet>
      <dgm:spPr/>
    </dgm:pt>
    <dgm:pt modelId="{B8889817-C163-9243-9A70-BC91ADF45BA9}" type="pres">
      <dgm:prSet presAssocID="{28F29028-4CCD-5043-BD6E-7E339F7EC6DA}" presName="horFlow" presStyleCnt="0"/>
      <dgm:spPr/>
    </dgm:pt>
    <dgm:pt modelId="{24F8FA8D-3650-0649-B1DF-5EFDD9550A1B}" type="pres">
      <dgm:prSet presAssocID="{28F29028-4CCD-5043-BD6E-7E339F7EC6DA}" presName="bigChev" presStyleLbl="node1" presStyleIdx="0" presStyleCnt="4" custAng="0"/>
      <dgm:spPr/>
    </dgm:pt>
    <dgm:pt modelId="{F88C9AA6-A87B-A14E-96DB-7380BE6CAB49}" type="pres">
      <dgm:prSet presAssocID="{CD2B1F98-0886-8E45-9B4B-A11AB0BEDFFC}" presName="parTrans" presStyleCnt="0"/>
      <dgm:spPr/>
    </dgm:pt>
    <dgm:pt modelId="{8C437A31-CD6F-0A45-800C-48A318D6AAAD}" type="pres">
      <dgm:prSet presAssocID="{CC918BDA-166C-1D4E-8248-BABAC1EA6E2E}" presName="node" presStyleLbl="alignAccFollowNode1" presStyleIdx="0" presStyleCnt="8" custAng="0">
        <dgm:presLayoutVars>
          <dgm:bulletEnabled val="1"/>
        </dgm:presLayoutVars>
      </dgm:prSet>
      <dgm:spPr/>
    </dgm:pt>
    <dgm:pt modelId="{56DC98F0-D9BF-1740-87DE-C5CB6B912211}" type="pres">
      <dgm:prSet presAssocID="{714031AB-522E-CC44-8A32-E66790E241A1}" presName="sibTrans" presStyleCnt="0"/>
      <dgm:spPr/>
    </dgm:pt>
    <dgm:pt modelId="{9A43AE16-0F8D-1148-BBC6-A313699977DC}" type="pres">
      <dgm:prSet presAssocID="{C2DDBA85-307E-EB47-B12C-D159975616C6}" presName="node" presStyleLbl="alignAccFollowNode1" presStyleIdx="1" presStyleCnt="8" custAng="0">
        <dgm:presLayoutVars>
          <dgm:bulletEnabled val="1"/>
        </dgm:presLayoutVars>
      </dgm:prSet>
      <dgm:spPr/>
    </dgm:pt>
    <dgm:pt modelId="{CBF68B2F-4994-404B-8609-6F345B39E701}" type="pres">
      <dgm:prSet presAssocID="{28F29028-4CCD-5043-BD6E-7E339F7EC6DA}" presName="vSp" presStyleCnt="0"/>
      <dgm:spPr/>
    </dgm:pt>
    <dgm:pt modelId="{2D81328D-6013-AF4E-B9B5-11846B22A2B0}" type="pres">
      <dgm:prSet presAssocID="{C82089A3-BE7D-0A4B-8CA6-0DC5E6D83353}" presName="horFlow" presStyleCnt="0"/>
      <dgm:spPr/>
    </dgm:pt>
    <dgm:pt modelId="{A69EF788-3250-B946-90BC-7976BED8FF74}" type="pres">
      <dgm:prSet presAssocID="{C82089A3-BE7D-0A4B-8CA6-0DC5E6D83353}" presName="bigChev" presStyleLbl="node1" presStyleIdx="1" presStyleCnt="4" custAng="0"/>
      <dgm:spPr/>
    </dgm:pt>
    <dgm:pt modelId="{89A922AD-AB62-064D-B290-6C27FA0C1071}" type="pres">
      <dgm:prSet presAssocID="{3EC99E12-9722-C342-982B-FAB919842696}" presName="parTrans" presStyleCnt="0"/>
      <dgm:spPr/>
    </dgm:pt>
    <dgm:pt modelId="{574D388A-7121-4A4B-91D5-A98D4564FD1F}" type="pres">
      <dgm:prSet presAssocID="{C00544CF-AFE0-5444-A27E-570B2F8B7B0B}" presName="node" presStyleLbl="alignAccFollowNode1" presStyleIdx="2" presStyleCnt="8" custAng="0">
        <dgm:presLayoutVars>
          <dgm:bulletEnabled val="1"/>
        </dgm:presLayoutVars>
      </dgm:prSet>
      <dgm:spPr/>
    </dgm:pt>
    <dgm:pt modelId="{E9853F84-35A6-844A-8429-07C4B407235E}" type="pres">
      <dgm:prSet presAssocID="{D61D3625-3221-D342-93E9-CB7C2B0EDAC1}" presName="sibTrans" presStyleCnt="0"/>
      <dgm:spPr/>
    </dgm:pt>
    <dgm:pt modelId="{EC59D9EC-D45C-6D4C-B889-4EDDDA81A2C9}" type="pres">
      <dgm:prSet presAssocID="{0F065067-8C75-4942-8DFA-A78DF4341A68}" presName="node" presStyleLbl="alignAccFollowNode1" presStyleIdx="3" presStyleCnt="8" custAng="0">
        <dgm:presLayoutVars>
          <dgm:bulletEnabled val="1"/>
        </dgm:presLayoutVars>
      </dgm:prSet>
      <dgm:spPr/>
    </dgm:pt>
    <dgm:pt modelId="{0823EBE2-22F4-794C-9E23-ABD05042B35D}" type="pres">
      <dgm:prSet presAssocID="{C82089A3-BE7D-0A4B-8CA6-0DC5E6D83353}" presName="vSp" presStyleCnt="0"/>
      <dgm:spPr/>
    </dgm:pt>
    <dgm:pt modelId="{6F6593BC-8100-794B-BBD2-D7F24D823AF3}" type="pres">
      <dgm:prSet presAssocID="{18611E9D-080D-EA44-894F-7DCE22329640}" presName="horFlow" presStyleCnt="0"/>
      <dgm:spPr/>
    </dgm:pt>
    <dgm:pt modelId="{E73154C9-A213-1145-B0E3-43C171EB0D38}" type="pres">
      <dgm:prSet presAssocID="{18611E9D-080D-EA44-894F-7DCE22329640}" presName="bigChev" presStyleLbl="node1" presStyleIdx="2" presStyleCnt="4" custAng="0"/>
      <dgm:spPr/>
    </dgm:pt>
    <dgm:pt modelId="{9841E3AE-F0BA-6C4B-AE3E-CFC42C3F058D}" type="pres">
      <dgm:prSet presAssocID="{1FEC5990-73A2-8348-98C1-CEF29B61746F}" presName="parTrans" presStyleCnt="0"/>
      <dgm:spPr/>
    </dgm:pt>
    <dgm:pt modelId="{9984C715-4428-1B40-9728-FB9CA57A580C}" type="pres">
      <dgm:prSet presAssocID="{9CCCC407-2865-CF4F-BF0A-A93EFD107AB6}" presName="node" presStyleLbl="alignAccFollowNode1" presStyleIdx="4" presStyleCnt="8" custAng="0">
        <dgm:presLayoutVars>
          <dgm:bulletEnabled val="1"/>
        </dgm:presLayoutVars>
      </dgm:prSet>
      <dgm:spPr/>
    </dgm:pt>
    <dgm:pt modelId="{BF810C38-9452-A247-B583-FA86D67CF484}" type="pres">
      <dgm:prSet presAssocID="{257FDB4F-C04D-564D-892B-D2F5B40C894C}" presName="sibTrans" presStyleCnt="0"/>
      <dgm:spPr/>
    </dgm:pt>
    <dgm:pt modelId="{E63FBBFD-5CC7-5049-891E-7754D5A34CF8}" type="pres">
      <dgm:prSet presAssocID="{C56B6CF4-2D8C-914F-9741-14ED099EE894}" presName="node" presStyleLbl="alignAccFollowNode1" presStyleIdx="5" presStyleCnt="8" custAng="0">
        <dgm:presLayoutVars>
          <dgm:bulletEnabled val="1"/>
        </dgm:presLayoutVars>
      </dgm:prSet>
      <dgm:spPr/>
    </dgm:pt>
    <dgm:pt modelId="{8EB6CAEA-117D-9541-9742-71ECBD949E8D}" type="pres">
      <dgm:prSet presAssocID="{18611E9D-080D-EA44-894F-7DCE22329640}" presName="vSp" presStyleCnt="0"/>
      <dgm:spPr/>
    </dgm:pt>
    <dgm:pt modelId="{DAC11389-AD53-1146-8BAF-AF3ADA33A33D}" type="pres">
      <dgm:prSet presAssocID="{58F7680B-F8A1-134E-98B7-4A1CD3AE3EAB}" presName="horFlow" presStyleCnt="0"/>
      <dgm:spPr/>
    </dgm:pt>
    <dgm:pt modelId="{F7BB5620-65F5-AD4D-8D90-AC722C324354}" type="pres">
      <dgm:prSet presAssocID="{58F7680B-F8A1-134E-98B7-4A1CD3AE3EAB}" presName="bigChev" presStyleLbl="node1" presStyleIdx="3" presStyleCnt="4" custAng="0"/>
      <dgm:spPr/>
    </dgm:pt>
    <dgm:pt modelId="{981CEB42-A5B8-494D-B917-AC32D22FB872}" type="pres">
      <dgm:prSet presAssocID="{56085A6C-3581-6241-99C7-44A926976961}" presName="parTrans" presStyleCnt="0"/>
      <dgm:spPr/>
    </dgm:pt>
    <dgm:pt modelId="{E34A1122-9711-6C4E-B23E-5E15FCDFB402}" type="pres">
      <dgm:prSet presAssocID="{39597D8F-9F6D-5548-A612-013B35A16C42}" presName="node" presStyleLbl="alignAccFollowNode1" presStyleIdx="6" presStyleCnt="8" custAng="0">
        <dgm:presLayoutVars>
          <dgm:bulletEnabled val="1"/>
        </dgm:presLayoutVars>
      </dgm:prSet>
      <dgm:spPr/>
    </dgm:pt>
    <dgm:pt modelId="{AE9C6635-24F7-8741-A547-8E35BCB6013D}" type="pres">
      <dgm:prSet presAssocID="{A6CCC987-6130-D144-9A06-8BFC3BA00F72}" presName="sibTrans" presStyleCnt="0"/>
      <dgm:spPr/>
    </dgm:pt>
    <dgm:pt modelId="{8629961A-D614-AE47-A940-90F5EF718B9F}" type="pres">
      <dgm:prSet presAssocID="{20C0E0CA-489C-3746-8B45-5624CD6C77AF}" presName="node" presStyleLbl="alignAccFollowNode1" presStyleIdx="7" presStyleCnt="8" custAng="0">
        <dgm:presLayoutVars>
          <dgm:bulletEnabled val="1"/>
        </dgm:presLayoutVars>
      </dgm:prSet>
      <dgm:spPr/>
    </dgm:pt>
  </dgm:ptLst>
  <dgm:cxnLst>
    <dgm:cxn modelId="{0E705A01-7AC9-0743-B022-6CCA646FCE14}" type="presOf" srcId="{18611E9D-080D-EA44-894F-7DCE22329640}" destId="{E73154C9-A213-1145-B0E3-43C171EB0D38}" srcOrd="0" destOrd="0" presId="urn:microsoft.com/office/officeart/2005/8/layout/lProcess3"/>
    <dgm:cxn modelId="{6C728A11-747B-3F4B-A129-FF0A19508DE2}" srcId="{A64A6F2C-24F5-0048-8719-D65E7263A68E}" destId="{C82089A3-BE7D-0A4B-8CA6-0DC5E6D83353}" srcOrd="1" destOrd="0" parTransId="{577E5117-4B68-7147-9D5F-10A3218C427D}" sibTransId="{5A00BAD9-F6E4-1846-82D2-6B86173F5E23}"/>
    <dgm:cxn modelId="{218DA912-A4F5-F44C-8480-352ADC2FAD0F}" srcId="{A64A6F2C-24F5-0048-8719-D65E7263A68E}" destId="{18611E9D-080D-EA44-894F-7DCE22329640}" srcOrd="2" destOrd="0" parTransId="{2698E92B-F8AD-784D-A63A-886D566BA025}" sibTransId="{D9F46C17-47EC-954A-AB97-C4D884CCAA4A}"/>
    <dgm:cxn modelId="{C1A81916-989C-1746-800D-56C585A8F376}" type="presOf" srcId="{C82089A3-BE7D-0A4B-8CA6-0DC5E6D83353}" destId="{A69EF788-3250-B946-90BC-7976BED8FF74}" srcOrd="0" destOrd="0" presId="urn:microsoft.com/office/officeart/2005/8/layout/lProcess3"/>
    <dgm:cxn modelId="{353A381A-D26D-5E4C-A118-E422C119A2AD}" type="presOf" srcId="{0F065067-8C75-4942-8DFA-A78DF4341A68}" destId="{EC59D9EC-D45C-6D4C-B889-4EDDDA81A2C9}" srcOrd="0" destOrd="0" presId="urn:microsoft.com/office/officeart/2005/8/layout/lProcess3"/>
    <dgm:cxn modelId="{457F551A-7CB1-7B4C-8935-2120FC33B2B3}" type="presOf" srcId="{A64A6F2C-24F5-0048-8719-D65E7263A68E}" destId="{64715283-F995-9C41-AD94-894FE5C2FC3C}" srcOrd="0" destOrd="0" presId="urn:microsoft.com/office/officeart/2005/8/layout/lProcess3"/>
    <dgm:cxn modelId="{7658E31F-3282-9F41-9038-D4B3739E93E1}" srcId="{18611E9D-080D-EA44-894F-7DCE22329640}" destId="{9CCCC407-2865-CF4F-BF0A-A93EFD107AB6}" srcOrd="0" destOrd="0" parTransId="{1FEC5990-73A2-8348-98C1-CEF29B61746F}" sibTransId="{257FDB4F-C04D-564D-892B-D2F5B40C894C}"/>
    <dgm:cxn modelId="{5A5CAC21-1F63-A14A-A257-F05806E77FB9}" srcId="{C82089A3-BE7D-0A4B-8CA6-0DC5E6D83353}" destId="{0F065067-8C75-4942-8DFA-A78DF4341A68}" srcOrd="1" destOrd="0" parTransId="{3291502B-0A73-884E-A2E0-B20F642537F9}" sibTransId="{7DE6CD35-3693-6E43-BDBB-DD16C7750611}"/>
    <dgm:cxn modelId="{78745832-17EB-E049-B790-25A8539B4DD0}" type="presOf" srcId="{C2DDBA85-307E-EB47-B12C-D159975616C6}" destId="{9A43AE16-0F8D-1148-BBC6-A313699977DC}" srcOrd="0" destOrd="0" presId="urn:microsoft.com/office/officeart/2005/8/layout/lProcess3"/>
    <dgm:cxn modelId="{713A4835-10F5-8749-A864-099B3E053488}" type="presOf" srcId="{28F29028-4CCD-5043-BD6E-7E339F7EC6DA}" destId="{24F8FA8D-3650-0649-B1DF-5EFDD9550A1B}" srcOrd="0" destOrd="0" presId="urn:microsoft.com/office/officeart/2005/8/layout/lProcess3"/>
    <dgm:cxn modelId="{0160F937-D62D-3A4B-B53B-31D6D8E1D601}" type="presOf" srcId="{58F7680B-F8A1-134E-98B7-4A1CD3AE3EAB}" destId="{F7BB5620-65F5-AD4D-8D90-AC722C324354}" srcOrd="0" destOrd="0" presId="urn:microsoft.com/office/officeart/2005/8/layout/lProcess3"/>
    <dgm:cxn modelId="{BB327364-C1D1-7948-8664-593F379A05F2}" type="presOf" srcId="{C56B6CF4-2D8C-914F-9741-14ED099EE894}" destId="{E63FBBFD-5CC7-5049-891E-7754D5A34CF8}" srcOrd="0" destOrd="0" presId="urn:microsoft.com/office/officeart/2005/8/layout/lProcess3"/>
    <dgm:cxn modelId="{8BEC6048-1374-2144-ACF2-A0B832605925}" type="presOf" srcId="{C00544CF-AFE0-5444-A27E-570B2F8B7B0B}" destId="{574D388A-7121-4A4B-91D5-A98D4564FD1F}" srcOrd="0" destOrd="0" presId="urn:microsoft.com/office/officeart/2005/8/layout/lProcess3"/>
    <dgm:cxn modelId="{713FAD69-0A21-5D4A-9759-DDA38325094B}" srcId="{A64A6F2C-24F5-0048-8719-D65E7263A68E}" destId="{58F7680B-F8A1-134E-98B7-4A1CD3AE3EAB}" srcOrd="3" destOrd="0" parTransId="{0CB52834-0892-D64F-9287-3368F8EE21B8}" sibTransId="{9E4F3643-BEE1-0A4C-BFC5-E0FFB5663582}"/>
    <dgm:cxn modelId="{8B0D4D71-21EB-7843-9872-FBAB781E7D75}" type="presOf" srcId="{CC918BDA-166C-1D4E-8248-BABAC1EA6E2E}" destId="{8C437A31-CD6F-0A45-800C-48A318D6AAAD}" srcOrd="0" destOrd="0" presId="urn:microsoft.com/office/officeart/2005/8/layout/lProcess3"/>
    <dgm:cxn modelId="{B6F88B57-6F7D-D44B-BCBB-0E4CDC228EA8}" srcId="{58F7680B-F8A1-134E-98B7-4A1CD3AE3EAB}" destId="{39597D8F-9F6D-5548-A612-013B35A16C42}" srcOrd="0" destOrd="0" parTransId="{56085A6C-3581-6241-99C7-44A926976961}" sibTransId="{A6CCC987-6130-D144-9A06-8BFC3BA00F72}"/>
    <dgm:cxn modelId="{8E11D258-0364-8E44-B620-1287AE619CD8}" type="presOf" srcId="{9CCCC407-2865-CF4F-BF0A-A93EFD107AB6}" destId="{9984C715-4428-1B40-9728-FB9CA57A580C}" srcOrd="0" destOrd="0" presId="urn:microsoft.com/office/officeart/2005/8/layout/lProcess3"/>
    <dgm:cxn modelId="{F2DE4590-259B-AA44-A52E-6BEB4BFD73FE}" srcId="{A64A6F2C-24F5-0048-8719-D65E7263A68E}" destId="{28F29028-4CCD-5043-BD6E-7E339F7EC6DA}" srcOrd="0" destOrd="0" parTransId="{CA17D620-3316-2A4E-914A-CA52DA5C1824}" sibTransId="{EEFF0A0C-0041-CC4E-AF56-B3E976A7EB7D}"/>
    <dgm:cxn modelId="{3928BA98-721C-DD47-8FC0-6F9840F06287}" type="presOf" srcId="{39597D8F-9F6D-5548-A612-013B35A16C42}" destId="{E34A1122-9711-6C4E-B23E-5E15FCDFB402}" srcOrd="0" destOrd="0" presId="urn:microsoft.com/office/officeart/2005/8/layout/lProcess3"/>
    <dgm:cxn modelId="{BED7F19B-0A8A-0D41-84A1-A3D7098FE224}" type="presOf" srcId="{20C0E0CA-489C-3746-8B45-5624CD6C77AF}" destId="{8629961A-D614-AE47-A940-90F5EF718B9F}" srcOrd="0" destOrd="0" presId="urn:microsoft.com/office/officeart/2005/8/layout/lProcess3"/>
    <dgm:cxn modelId="{7FD3CAA8-39B0-B74D-A271-60C45199BC08}" srcId="{28F29028-4CCD-5043-BD6E-7E339F7EC6DA}" destId="{CC918BDA-166C-1D4E-8248-BABAC1EA6E2E}" srcOrd="0" destOrd="0" parTransId="{CD2B1F98-0886-8E45-9B4B-A11AB0BEDFFC}" sibTransId="{714031AB-522E-CC44-8A32-E66790E241A1}"/>
    <dgm:cxn modelId="{16F4F0DE-FB87-5C4A-B1BB-A1AF371BADA5}" srcId="{58F7680B-F8A1-134E-98B7-4A1CD3AE3EAB}" destId="{20C0E0CA-489C-3746-8B45-5624CD6C77AF}" srcOrd="1" destOrd="0" parTransId="{DD8623BD-34C9-D24C-96E2-7105AC9ED120}" sibTransId="{A3F01B99-8B43-E442-8C6B-85D48FA26D9B}"/>
    <dgm:cxn modelId="{CCD20AE4-286B-CE4F-9E01-E966AAF250A8}" srcId="{18611E9D-080D-EA44-894F-7DCE22329640}" destId="{C56B6CF4-2D8C-914F-9741-14ED099EE894}" srcOrd="1" destOrd="0" parTransId="{260A318C-D83A-E94F-955F-3CA5D23A7FF4}" sibTransId="{1314340D-F7B4-344A-8545-ED8B1B2CCCC7}"/>
    <dgm:cxn modelId="{27ADC6E8-BA8B-3F47-B771-038A3485D84A}" srcId="{28F29028-4CCD-5043-BD6E-7E339F7EC6DA}" destId="{C2DDBA85-307E-EB47-B12C-D159975616C6}" srcOrd="1" destOrd="0" parTransId="{7873030C-08DD-4742-894F-F73E9CCD2480}" sibTransId="{1499F796-55AD-CF40-83C1-5F46EFF509A4}"/>
    <dgm:cxn modelId="{0E1ADCF0-1569-E84F-AAF5-DEED901551F4}" srcId="{C82089A3-BE7D-0A4B-8CA6-0DC5E6D83353}" destId="{C00544CF-AFE0-5444-A27E-570B2F8B7B0B}" srcOrd="0" destOrd="0" parTransId="{3EC99E12-9722-C342-982B-FAB919842696}" sibTransId="{D61D3625-3221-D342-93E9-CB7C2B0EDAC1}"/>
    <dgm:cxn modelId="{F890D1D3-27C2-0D42-A48D-3613CB3C0701}" type="presParOf" srcId="{64715283-F995-9C41-AD94-894FE5C2FC3C}" destId="{B8889817-C163-9243-9A70-BC91ADF45BA9}" srcOrd="0" destOrd="0" presId="urn:microsoft.com/office/officeart/2005/8/layout/lProcess3"/>
    <dgm:cxn modelId="{C5480B6D-84DD-AF43-BFBA-C9444E247457}" type="presParOf" srcId="{B8889817-C163-9243-9A70-BC91ADF45BA9}" destId="{24F8FA8D-3650-0649-B1DF-5EFDD9550A1B}" srcOrd="0" destOrd="0" presId="urn:microsoft.com/office/officeart/2005/8/layout/lProcess3"/>
    <dgm:cxn modelId="{617E9EFF-D04D-9342-823B-4A7AFD36CEA8}" type="presParOf" srcId="{B8889817-C163-9243-9A70-BC91ADF45BA9}" destId="{F88C9AA6-A87B-A14E-96DB-7380BE6CAB49}" srcOrd="1" destOrd="0" presId="urn:microsoft.com/office/officeart/2005/8/layout/lProcess3"/>
    <dgm:cxn modelId="{163D1245-FDFD-8745-B995-B1B55F4874B3}" type="presParOf" srcId="{B8889817-C163-9243-9A70-BC91ADF45BA9}" destId="{8C437A31-CD6F-0A45-800C-48A318D6AAAD}" srcOrd="2" destOrd="0" presId="urn:microsoft.com/office/officeart/2005/8/layout/lProcess3"/>
    <dgm:cxn modelId="{B214EDB3-2428-2545-87EF-3294314BDEC4}" type="presParOf" srcId="{B8889817-C163-9243-9A70-BC91ADF45BA9}" destId="{56DC98F0-D9BF-1740-87DE-C5CB6B912211}" srcOrd="3" destOrd="0" presId="urn:microsoft.com/office/officeart/2005/8/layout/lProcess3"/>
    <dgm:cxn modelId="{73EAF6A4-7414-304C-965B-980909146150}" type="presParOf" srcId="{B8889817-C163-9243-9A70-BC91ADF45BA9}" destId="{9A43AE16-0F8D-1148-BBC6-A313699977DC}" srcOrd="4" destOrd="0" presId="urn:microsoft.com/office/officeart/2005/8/layout/lProcess3"/>
    <dgm:cxn modelId="{A06FB6F8-2321-B241-8B69-33688BB317B0}" type="presParOf" srcId="{64715283-F995-9C41-AD94-894FE5C2FC3C}" destId="{CBF68B2F-4994-404B-8609-6F345B39E701}" srcOrd="1" destOrd="0" presId="urn:microsoft.com/office/officeart/2005/8/layout/lProcess3"/>
    <dgm:cxn modelId="{8C95F092-8F10-E44D-8999-5C2BCEC0C68B}" type="presParOf" srcId="{64715283-F995-9C41-AD94-894FE5C2FC3C}" destId="{2D81328D-6013-AF4E-B9B5-11846B22A2B0}" srcOrd="2" destOrd="0" presId="urn:microsoft.com/office/officeart/2005/8/layout/lProcess3"/>
    <dgm:cxn modelId="{5D42D1C4-6ED9-7C43-9D09-6A3F43941A03}" type="presParOf" srcId="{2D81328D-6013-AF4E-B9B5-11846B22A2B0}" destId="{A69EF788-3250-B946-90BC-7976BED8FF74}" srcOrd="0" destOrd="0" presId="urn:microsoft.com/office/officeart/2005/8/layout/lProcess3"/>
    <dgm:cxn modelId="{05B27BC7-D777-294D-ABBA-FA70F5D7DBE0}" type="presParOf" srcId="{2D81328D-6013-AF4E-B9B5-11846B22A2B0}" destId="{89A922AD-AB62-064D-B290-6C27FA0C1071}" srcOrd="1" destOrd="0" presId="urn:microsoft.com/office/officeart/2005/8/layout/lProcess3"/>
    <dgm:cxn modelId="{28E111FA-F0B6-BF47-9780-E315955DC379}" type="presParOf" srcId="{2D81328D-6013-AF4E-B9B5-11846B22A2B0}" destId="{574D388A-7121-4A4B-91D5-A98D4564FD1F}" srcOrd="2" destOrd="0" presId="urn:microsoft.com/office/officeart/2005/8/layout/lProcess3"/>
    <dgm:cxn modelId="{33134A03-3538-1549-964E-2AB1C98A4154}" type="presParOf" srcId="{2D81328D-6013-AF4E-B9B5-11846B22A2B0}" destId="{E9853F84-35A6-844A-8429-07C4B407235E}" srcOrd="3" destOrd="0" presId="urn:microsoft.com/office/officeart/2005/8/layout/lProcess3"/>
    <dgm:cxn modelId="{1350BC83-9932-E047-8188-A43635068113}" type="presParOf" srcId="{2D81328D-6013-AF4E-B9B5-11846B22A2B0}" destId="{EC59D9EC-D45C-6D4C-B889-4EDDDA81A2C9}" srcOrd="4" destOrd="0" presId="urn:microsoft.com/office/officeart/2005/8/layout/lProcess3"/>
    <dgm:cxn modelId="{0CC4CA05-402B-0049-A91C-A40F6E5A465E}" type="presParOf" srcId="{64715283-F995-9C41-AD94-894FE5C2FC3C}" destId="{0823EBE2-22F4-794C-9E23-ABD05042B35D}" srcOrd="3" destOrd="0" presId="urn:microsoft.com/office/officeart/2005/8/layout/lProcess3"/>
    <dgm:cxn modelId="{D928F894-CE36-0940-A901-924B44D45A9A}" type="presParOf" srcId="{64715283-F995-9C41-AD94-894FE5C2FC3C}" destId="{6F6593BC-8100-794B-BBD2-D7F24D823AF3}" srcOrd="4" destOrd="0" presId="urn:microsoft.com/office/officeart/2005/8/layout/lProcess3"/>
    <dgm:cxn modelId="{EC3F06C9-8656-8942-880E-620218B7A4C3}" type="presParOf" srcId="{6F6593BC-8100-794B-BBD2-D7F24D823AF3}" destId="{E73154C9-A213-1145-B0E3-43C171EB0D38}" srcOrd="0" destOrd="0" presId="urn:microsoft.com/office/officeart/2005/8/layout/lProcess3"/>
    <dgm:cxn modelId="{770D8479-6890-574C-A5B6-10F6A4D86802}" type="presParOf" srcId="{6F6593BC-8100-794B-BBD2-D7F24D823AF3}" destId="{9841E3AE-F0BA-6C4B-AE3E-CFC42C3F058D}" srcOrd="1" destOrd="0" presId="urn:microsoft.com/office/officeart/2005/8/layout/lProcess3"/>
    <dgm:cxn modelId="{38E3CE7A-5CB5-934A-8560-EBE48DF9F5CB}" type="presParOf" srcId="{6F6593BC-8100-794B-BBD2-D7F24D823AF3}" destId="{9984C715-4428-1B40-9728-FB9CA57A580C}" srcOrd="2" destOrd="0" presId="urn:microsoft.com/office/officeart/2005/8/layout/lProcess3"/>
    <dgm:cxn modelId="{DBCDA6B7-D136-1F48-9090-E3E8F8B5E767}" type="presParOf" srcId="{6F6593BC-8100-794B-BBD2-D7F24D823AF3}" destId="{BF810C38-9452-A247-B583-FA86D67CF484}" srcOrd="3" destOrd="0" presId="urn:microsoft.com/office/officeart/2005/8/layout/lProcess3"/>
    <dgm:cxn modelId="{22E53926-EAFB-0640-B087-6AFCFE2D835C}" type="presParOf" srcId="{6F6593BC-8100-794B-BBD2-D7F24D823AF3}" destId="{E63FBBFD-5CC7-5049-891E-7754D5A34CF8}" srcOrd="4" destOrd="0" presId="urn:microsoft.com/office/officeart/2005/8/layout/lProcess3"/>
    <dgm:cxn modelId="{74EECE68-FF58-4341-B211-2BFE8BEB3CAA}" type="presParOf" srcId="{64715283-F995-9C41-AD94-894FE5C2FC3C}" destId="{8EB6CAEA-117D-9541-9742-71ECBD949E8D}" srcOrd="5" destOrd="0" presId="urn:microsoft.com/office/officeart/2005/8/layout/lProcess3"/>
    <dgm:cxn modelId="{60810424-66E6-A44C-978B-F343113F747E}" type="presParOf" srcId="{64715283-F995-9C41-AD94-894FE5C2FC3C}" destId="{DAC11389-AD53-1146-8BAF-AF3ADA33A33D}" srcOrd="6" destOrd="0" presId="urn:microsoft.com/office/officeart/2005/8/layout/lProcess3"/>
    <dgm:cxn modelId="{8480FB37-99FE-8341-B212-D9E4144D82CC}" type="presParOf" srcId="{DAC11389-AD53-1146-8BAF-AF3ADA33A33D}" destId="{F7BB5620-65F5-AD4D-8D90-AC722C324354}" srcOrd="0" destOrd="0" presId="urn:microsoft.com/office/officeart/2005/8/layout/lProcess3"/>
    <dgm:cxn modelId="{E2B5E072-E886-8940-9D4A-2088C08390E5}" type="presParOf" srcId="{DAC11389-AD53-1146-8BAF-AF3ADA33A33D}" destId="{981CEB42-A5B8-494D-B917-AC32D22FB872}" srcOrd="1" destOrd="0" presId="urn:microsoft.com/office/officeart/2005/8/layout/lProcess3"/>
    <dgm:cxn modelId="{71B775EC-1EBB-6C45-B73B-21AB9B3DE9F7}" type="presParOf" srcId="{DAC11389-AD53-1146-8BAF-AF3ADA33A33D}" destId="{E34A1122-9711-6C4E-B23E-5E15FCDFB402}" srcOrd="2" destOrd="0" presId="urn:microsoft.com/office/officeart/2005/8/layout/lProcess3"/>
    <dgm:cxn modelId="{7C8ECE99-FA04-CA48-A1EE-7507A6807A07}" type="presParOf" srcId="{DAC11389-AD53-1146-8BAF-AF3ADA33A33D}" destId="{AE9C6635-24F7-8741-A547-8E35BCB6013D}" srcOrd="3" destOrd="0" presId="urn:microsoft.com/office/officeart/2005/8/layout/lProcess3"/>
    <dgm:cxn modelId="{868B3FFE-EA65-6444-A338-F41E42521299}" type="presParOf" srcId="{DAC11389-AD53-1146-8BAF-AF3ADA33A33D}" destId="{8629961A-D614-AE47-A940-90F5EF718B9F}" srcOrd="4" destOrd="0" presId="urn:microsoft.com/office/officeart/2005/8/layout/lProcess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8030F66-4F8E-B44C-ADDE-755964A54D6A}" type="doc">
      <dgm:prSet loTypeId="urn:microsoft.com/office/officeart/2005/8/layout/lProcess2" loCatId="" qsTypeId="urn:microsoft.com/office/officeart/2005/8/quickstyle/simple3" qsCatId="simple" csTypeId="urn:microsoft.com/office/officeart/2005/8/colors/accent5_2" csCatId="accent5" phldr="1"/>
      <dgm:spPr/>
      <dgm:t>
        <a:bodyPr/>
        <a:lstStyle/>
        <a:p>
          <a:endParaRPr lang="en-US"/>
        </a:p>
      </dgm:t>
    </dgm:pt>
    <dgm:pt modelId="{D214F61F-27A9-9F41-8E3A-8A818B147CE6}">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68%</a:t>
          </a:r>
        </a:p>
      </dgm:t>
    </dgm:pt>
    <dgm:pt modelId="{24746694-C0DD-5E44-8EE1-040E5A20648E}" type="parTrans" cxnId="{54066B37-5B28-7A40-9477-815EBAE78446}">
      <dgm:prSet/>
      <dgm:spPr/>
      <dgm:t>
        <a:bodyPr/>
        <a:lstStyle/>
        <a:p>
          <a:endParaRPr lang="en-US"/>
        </a:p>
      </dgm:t>
    </dgm:pt>
    <dgm:pt modelId="{97A0A9ED-33B8-BC4A-93BE-6B0861820D90}" type="sibTrans" cxnId="{54066B37-5B28-7A40-9477-815EBAE78446}">
      <dgm:prSet/>
      <dgm:spPr/>
      <dgm:t>
        <a:bodyPr/>
        <a:lstStyle/>
        <a:p>
          <a:endParaRPr lang="en-US"/>
        </a:p>
      </dgm:t>
    </dgm:pt>
    <dgm:pt modelId="{0A31EDF9-1879-8E4C-AC46-0A118629EDEF}">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16.67 points</a:t>
          </a:r>
        </a:p>
      </dgm:t>
    </dgm:pt>
    <dgm:pt modelId="{AD076EA6-85A3-8D48-8E69-BFD6BA3C9356}" type="parTrans" cxnId="{29019CFC-6199-F340-B5FA-7286F2C4AF2E}">
      <dgm:prSet/>
      <dgm:spPr/>
      <dgm:t>
        <a:bodyPr/>
        <a:lstStyle/>
        <a:p>
          <a:endParaRPr lang="en-US"/>
        </a:p>
      </dgm:t>
    </dgm:pt>
    <dgm:pt modelId="{28599C7B-CEFC-C240-AC9F-B46903498BEC}" type="sibTrans" cxnId="{29019CFC-6199-F340-B5FA-7286F2C4AF2E}">
      <dgm:prSet/>
      <dgm:spPr/>
      <dgm:t>
        <a:bodyPr/>
        <a:lstStyle/>
        <a:p>
          <a:endParaRPr lang="en-US"/>
        </a:p>
      </dgm:t>
    </dgm:pt>
    <dgm:pt modelId="{2BB8B139-A186-0D40-8016-A18ECDE3FDD6}">
      <dgm:prSet custT="1"/>
      <dgm:spPr/>
      <dgm:t>
        <a:bodyPr/>
        <a:lstStyle/>
        <a:p>
          <a:pPr rtl="0"/>
          <a:r>
            <a:rPr lang="en-US" sz="2400" dirty="0">
              <a:latin typeface="Arial" panose="020B0604020202020204" pitchFamily="34" charset="0"/>
              <a:cs typeface="Arial" panose="020B0604020202020204" pitchFamily="34" charset="0"/>
            </a:rPr>
            <a:t>2018</a:t>
          </a:r>
        </a:p>
      </dgm:t>
    </dgm:pt>
    <dgm:pt modelId="{5825D1A0-9DBB-474B-878D-FA93BC5489C2}" type="parTrans" cxnId="{973ECED0-89C1-634E-8208-5401282FC19D}">
      <dgm:prSet/>
      <dgm:spPr/>
      <dgm:t>
        <a:bodyPr/>
        <a:lstStyle/>
        <a:p>
          <a:endParaRPr lang="en-US"/>
        </a:p>
      </dgm:t>
    </dgm:pt>
    <dgm:pt modelId="{954E03EE-E48C-134D-A9B7-10F0DC18FC01}" type="sibTrans" cxnId="{973ECED0-89C1-634E-8208-5401282FC19D}">
      <dgm:prSet/>
      <dgm:spPr/>
      <dgm:t>
        <a:bodyPr/>
        <a:lstStyle/>
        <a:p>
          <a:endParaRPr lang="en-US"/>
        </a:p>
      </dgm:t>
    </dgm:pt>
    <dgm:pt modelId="{458269A8-CC40-F94F-AE0B-7C1B9724572F}">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66%</a:t>
          </a:r>
        </a:p>
      </dgm:t>
    </dgm:pt>
    <dgm:pt modelId="{E5EA48BB-3591-7D4E-A029-EB8F46C44F3F}" type="parTrans" cxnId="{5205E0EC-6582-C64C-807B-05167426D156}">
      <dgm:prSet/>
      <dgm:spPr/>
      <dgm:t>
        <a:bodyPr/>
        <a:lstStyle/>
        <a:p>
          <a:endParaRPr lang="en-US"/>
        </a:p>
      </dgm:t>
    </dgm:pt>
    <dgm:pt modelId="{EFD2CF39-06E1-AA41-A6C8-BD353B7FA114}" type="sibTrans" cxnId="{5205E0EC-6582-C64C-807B-05167426D156}">
      <dgm:prSet/>
      <dgm:spPr/>
      <dgm:t>
        <a:bodyPr/>
        <a:lstStyle/>
        <a:p>
          <a:endParaRPr lang="en-US"/>
        </a:p>
      </dgm:t>
    </dgm:pt>
    <dgm:pt modelId="{83E063F8-E760-B549-A5BB-ABE9EFF707DF}">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16.67 points</a:t>
          </a:r>
        </a:p>
      </dgm:t>
    </dgm:pt>
    <dgm:pt modelId="{029EBA41-AE05-2541-B420-9494B1AE5C0A}" type="parTrans" cxnId="{CF601AEC-83F3-9A4D-AED5-DC63506B847B}">
      <dgm:prSet/>
      <dgm:spPr/>
      <dgm:t>
        <a:bodyPr/>
        <a:lstStyle/>
        <a:p>
          <a:endParaRPr lang="en-US"/>
        </a:p>
      </dgm:t>
    </dgm:pt>
    <dgm:pt modelId="{B91D221B-2A72-3148-994A-6E620146F678}" type="sibTrans" cxnId="{CF601AEC-83F3-9A4D-AED5-DC63506B847B}">
      <dgm:prSet/>
      <dgm:spPr/>
      <dgm:t>
        <a:bodyPr/>
        <a:lstStyle/>
        <a:p>
          <a:endParaRPr lang="en-US"/>
        </a:p>
      </dgm:t>
    </dgm:pt>
    <dgm:pt modelId="{B8EEEC6C-AD49-4354-8503-BCBC8909207B}">
      <dgm:prSet custT="1"/>
      <dgm:spPr/>
      <dgm:t>
        <a:bodyPr/>
        <a:lstStyle/>
        <a:p>
          <a:pPr rtl="0"/>
          <a:r>
            <a:rPr lang="en-US" sz="2400" b="0" dirty="0">
              <a:latin typeface="Arial" panose="020B0604020202020204" pitchFamily="34" charset="0"/>
              <a:cs typeface="Arial" panose="020B0604020202020204" pitchFamily="34" charset="0"/>
            </a:rPr>
            <a:t>2020</a:t>
          </a:r>
        </a:p>
      </dgm:t>
    </dgm:pt>
    <dgm:pt modelId="{97449E73-A05E-484E-B00B-96378AB8024C}" type="parTrans" cxnId="{FD3025B4-8D97-48F7-B34E-798A750C2F84}">
      <dgm:prSet/>
      <dgm:spPr/>
      <dgm:t>
        <a:bodyPr/>
        <a:lstStyle/>
        <a:p>
          <a:endParaRPr lang="en-US"/>
        </a:p>
      </dgm:t>
    </dgm:pt>
    <dgm:pt modelId="{1B757CE1-9920-4750-8830-EB1A02747A49}" type="sibTrans" cxnId="{FD3025B4-8D97-48F7-B34E-798A750C2F84}">
      <dgm:prSet/>
      <dgm:spPr/>
      <dgm:t>
        <a:bodyPr/>
        <a:lstStyle/>
        <a:p>
          <a:endParaRPr lang="en-US"/>
        </a:p>
      </dgm:t>
    </dgm:pt>
    <dgm:pt modelId="{251E2384-AAEE-44E6-821F-0C4F8FFF600F}">
      <dgm:prSet custT="1"/>
      <dgm:spPr/>
      <dgm:t>
        <a:bodyPr/>
        <a:lstStyle/>
        <a:p>
          <a:pPr rtl="0"/>
          <a:r>
            <a:rPr lang="en-US" sz="2400" b="0" dirty="0">
              <a:latin typeface="Arial" panose="020B0604020202020204" pitchFamily="34" charset="0"/>
              <a:cs typeface="Arial" panose="020B0604020202020204" pitchFamily="34" charset="0"/>
            </a:rPr>
            <a:t>2019</a:t>
          </a:r>
        </a:p>
      </dgm:t>
    </dgm:pt>
    <dgm:pt modelId="{179E14E6-D8CA-4F53-A102-76628A9BDA44}" type="parTrans" cxnId="{404595DB-6A06-45B4-BC16-4684B3634027}">
      <dgm:prSet/>
      <dgm:spPr/>
      <dgm:t>
        <a:bodyPr/>
        <a:lstStyle/>
        <a:p>
          <a:endParaRPr lang="en-US"/>
        </a:p>
      </dgm:t>
    </dgm:pt>
    <dgm:pt modelId="{7C63C8DB-149F-476C-B4E4-A3119805596E}" type="sibTrans" cxnId="{404595DB-6A06-45B4-BC16-4684B3634027}">
      <dgm:prSet/>
      <dgm:spPr/>
      <dgm:t>
        <a:bodyPr/>
        <a:lstStyle/>
        <a:p>
          <a:endParaRPr lang="en-US"/>
        </a:p>
      </dgm:t>
    </dgm:pt>
    <dgm:pt modelId="{B518C272-F283-49BB-99A7-A4746E8D0427}">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69%</a:t>
          </a:r>
        </a:p>
      </dgm:t>
    </dgm:pt>
    <dgm:pt modelId="{4029198C-4191-499C-A1F9-E1B5478C9DF8}" type="parTrans" cxnId="{6B9C1E65-ACBC-4754-AF14-810F1AD55104}">
      <dgm:prSet/>
      <dgm:spPr/>
      <dgm:t>
        <a:bodyPr/>
        <a:lstStyle/>
        <a:p>
          <a:endParaRPr lang="en-US"/>
        </a:p>
      </dgm:t>
    </dgm:pt>
    <dgm:pt modelId="{6AEF593B-07B1-480B-83CE-EB3BEB306BBB}" type="sibTrans" cxnId="{6B9C1E65-ACBC-4754-AF14-810F1AD55104}">
      <dgm:prSet/>
      <dgm:spPr/>
      <dgm:t>
        <a:bodyPr/>
        <a:lstStyle/>
        <a:p>
          <a:endParaRPr lang="en-US"/>
        </a:p>
      </dgm:t>
    </dgm:pt>
    <dgm:pt modelId="{42CC247C-4313-4BA5-A524-E6B1A5F34BD1}">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16.67 points</a:t>
          </a:r>
        </a:p>
      </dgm:t>
    </dgm:pt>
    <dgm:pt modelId="{B20661FE-EFE6-47E8-AA5E-77CF77783A8E}" type="parTrans" cxnId="{C09D1BED-F387-4FFC-A8F7-C91ECEAE0FB5}">
      <dgm:prSet/>
      <dgm:spPr/>
      <dgm:t>
        <a:bodyPr/>
        <a:lstStyle/>
        <a:p>
          <a:endParaRPr lang="en-US"/>
        </a:p>
      </dgm:t>
    </dgm:pt>
    <dgm:pt modelId="{88D50555-0A8D-480C-970C-8B7307285EAF}" type="sibTrans" cxnId="{C09D1BED-F387-4FFC-A8F7-C91ECEAE0FB5}">
      <dgm:prSet/>
      <dgm:spPr/>
      <dgm:t>
        <a:bodyPr/>
        <a:lstStyle/>
        <a:p>
          <a:endParaRPr lang="en-US"/>
        </a:p>
      </dgm:t>
    </dgm:pt>
    <dgm:pt modelId="{2EDBA57A-23D3-4F02-8A80-F98D5AEBD60E}">
      <dgm:prSet custT="1"/>
      <dgm:spPr/>
      <dgm:t>
        <a:bodyPr/>
        <a:lstStyle/>
        <a:p>
          <a:pPr rtl="0"/>
          <a:r>
            <a:rPr lang="en-US" sz="2400" b="0" dirty="0">
              <a:latin typeface="Arial" panose="020B0604020202020204" pitchFamily="34" charset="0"/>
              <a:cs typeface="Arial" panose="020B0604020202020204" pitchFamily="34" charset="0"/>
            </a:rPr>
            <a:t>2021</a:t>
          </a:r>
        </a:p>
      </dgm:t>
    </dgm:pt>
    <dgm:pt modelId="{6F5A1384-8606-418A-BC2D-5615C1096A33}" type="parTrans" cxnId="{53551FAA-74C7-43F9-8301-486C67B3E19B}">
      <dgm:prSet/>
      <dgm:spPr/>
      <dgm:t>
        <a:bodyPr/>
        <a:lstStyle/>
        <a:p>
          <a:endParaRPr lang="en-US"/>
        </a:p>
      </dgm:t>
    </dgm:pt>
    <dgm:pt modelId="{E0D573CD-3700-43D5-9BD1-E7C38B16C265}" type="sibTrans" cxnId="{53551FAA-74C7-43F9-8301-486C67B3E19B}">
      <dgm:prSet/>
      <dgm:spPr/>
      <dgm:t>
        <a:bodyPr/>
        <a:lstStyle/>
        <a:p>
          <a:endParaRPr lang="en-US"/>
        </a:p>
      </dgm:t>
    </dgm:pt>
    <dgm:pt modelId="{3793CA6F-23A9-4211-9ACE-54FB689AA92A}">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70%</a:t>
          </a:r>
        </a:p>
      </dgm:t>
    </dgm:pt>
    <dgm:pt modelId="{1C39F95F-7FC3-45AD-A584-4A88F105A507}" type="parTrans" cxnId="{98918B4F-D4C4-41C9-A5F9-80BBFA7A10BD}">
      <dgm:prSet/>
      <dgm:spPr/>
      <dgm:t>
        <a:bodyPr/>
        <a:lstStyle/>
        <a:p>
          <a:endParaRPr lang="en-US"/>
        </a:p>
      </dgm:t>
    </dgm:pt>
    <dgm:pt modelId="{FE2E39B3-332D-4A3A-9DE4-0AFD178A37D7}" type="sibTrans" cxnId="{98918B4F-D4C4-41C9-A5F9-80BBFA7A10BD}">
      <dgm:prSet/>
      <dgm:spPr/>
      <dgm:t>
        <a:bodyPr/>
        <a:lstStyle/>
        <a:p>
          <a:endParaRPr lang="en-US"/>
        </a:p>
      </dgm:t>
    </dgm:pt>
    <dgm:pt modelId="{C8919B78-2AAA-46A6-992A-BB24E119254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16.67 points</a:t>
          </a:r>
        </a:p>
      </dgm:t>
    </dgm:pt>
    <dgm:pt modelId="{42E92FA0-A724-4E99-BF46-E0B7B9A024A0}" type="parTrans" cxnId="{93C4C682-D14A-4681-A6A2-C577F16E513F}">
      <dgm:prSet/>
      <dgm:spPr/>
      <dgm:t>
        <a:bodyPr/>
        <a:lstStyle/>
        <a:p>
          <a:endParaRPr lang="en-US"/>
        </a:p>
      </dgm:t>
    </dgm:pt>
    <dgm:pt modelId="{F9A720AC-F601-4A3E-969E-C6E8F578C42B}" type="sibTrans" cxnId="{93C4C682-D14A-4681-A6A2-C577F16E513F}">
      <dgm:prSet/>
      <dgm:spPr/>
      <dgm:t>
        <a:bodyPr/>
        <a:lstStyle/>
        <a:p>
          <a:endParaRPr lang="en-US"/>
        </a:p>
      </dgm:t>
    </dgm:pt>
    <dgm:pt modelId="{171C18CD-CE9F-43EC-95B3-4BF90596AFC0}">
      <dgm:prSet custT="1"/>
      <dgm:spPr/>
      <dgm:t>
        <a:bodyPr/>
        <a:lstStyle/>
        <a:p>
          <a:pPr rtl="0"/>
          <a:r>
            <a:rPr lang="en-US" sz="2400" b="1" dirty="0">
              <a:latin typeface="Arial" panose="020B0604020202020204" pitchFamily="34" charset="0"/>
              <a:cs typeface="Arial" panose="020B0604020202020204" pitchFamily="34" charset="0"/>
            </a:rPr>
            <a:t>2022</a:t>
          </a:r>
        </a:p>
      </dgm:t>
    </dgm:pt>
    <dgm:pt modelId="{56F69ADF-A783-4084-ACBE-B5FA84529561}" type="parTrans" cxnId="{ADC87CD9-74A3-49FA-8442-27B269AB62A0}">
      <dgm:prSet/>
      <dgm:spPr/>
      <dgm:t>
        <a:bodyPr/>
        <a:lstStyle/>
        <a:p>
          <a:endParaRPr lang="en-US"/>
        </a:p>
      </dgm:t>
    </dgm:pt>
    <dgm:pt modelId="{255418C2-ABDD-4670-9E1B-DC7BA4D3408F}" type="sibTrans" cxnId="{ADC87CD9-74A3-49FA-8442-27B269AB62A0}">
      <dgm:prSet/>
      <dgm:spPr/>
      <dgm:t>
        <a:bodyPr/>
        <a:lstStyle/>
        <a:p>
          <a:endParaRPr lang="en-US"/>
        </a:p>
      </dgm:t>
    </dgm:pt>
    <dgm:pt modelId="{52BA76A4-231C-4014-9238-2A3C008D5CBC}">
      <dgm:prSet custT="1"/>
      <dgm:spPr/>
      <dgm:t>
        <a:bodyPr/>
        <a:lstStyle/>
        <a:p>
          <a:pPr rtl="0"/>
          <a:r>
            <a:rPr lang="en-US" sz="2400" b="1" dirty="0">
              <a:latin typeface="Arial" panose="020B0604020202020204" pitchFamily="34" charset="0"/>
              <a:cs typeface="Arial" panose="020B0604020202020204" pitchFamily="34" charset="0"/>
            </a:rPr>
            <a:t>16.67 points</a:t>
          </a:r>
        </a:p>
      </dgm:t>
    </dgm:pt>
    <dgm:pt modelId="{5E3BB7F9-22E5-4C8F-BEB6-581CDB30C7A9}" type="parTrans" cxnId="{9181CDFC-8392-4646-B22C-ACB69489A201}">
      <dgm:prSet/>
      <dgm:spPr/>
      <dgm:t>
        <a:bodyPr/>
        <a:lstStyle/>
        <a:p>
          <a:endParaRPr lang="en-US"/>
        </a:p>
      </dgm:t>
    </dgm:pt>
    <dgm:pt modelId="{51C09E17-DD48-4AE9-8927-002C25A8ABF8}" type="sibTrans" cxnId="{9181CDFC-8392-4646-B22C-ACB69489A201}">
      <dgm:prSet/>
      <dgm:spPr/>
      <dgm:t>
        <a:bodyPr/>
        <a:lstStyle/>
        <a:p>
          <a:endParaRPr lang="en-US"/>
        </a:p>
      </dgm:t>
    </dgm:pt>
    <dgm:pt modelId="{6AE45AEF-D129-4D9D-9FB4-B336C023128B}">
      <dgm:prSet custT="1"/>
      <dgm:spPr/>
      <dgm:t>
        <a:bodyPr/>
        <a:lstStyle/>
        <a:p>
          <a:pPr rtl="0"/>
          <a:r>
            <a:rPr lang="en-US" sz="2400" b="1" dirty="0">
              <a:latin typeface="Arial" panose="020B0604020202020204" pitchFamily="34" charset="0"/>
              <a:cs typeface="Arial" panose="020B0604020202020204" pitchFamily="34" charset="0"/>
            </a:rPr>
            <a:t>66%</a:t>
          </a:r>
        </a:p>
      </dgm:t>
    </dgm:pt>
    <dgm:pt modelId="{854A884C-4323-4D0F-BFDA-22E2C96AAD4B}" type="parTrans" cxnId="{3641D807-6D3D-48BD-99B2-F9CA4C879AFE}">
      <dgm:prSet/>
      <dgm:spPr/>
      <dgm:t>
        <a:bodyPr/>
        <a:lstStyle/>
        <a:p>
          <a:endParaRPr lang="en-US"/>
        </a:p>
      </dgm:t>
    </dgm:pt>
    <dgm:pt modelId="{3ADE4D13-2ACE-4726-9AD5-E6A1DBA4F7AA}" type="sibTrans" cxnId="{3641D807-6D3D-48BD-99B2-F9CA4C879AFE}">
      <dgm:prSet/>
      <dgm:spPr/>
      <dgm:t>
        <a:bodyPr/>
        <a:lstStyle/>
        <a:p>
          <a:endParaRPr lang="en-US"/>
        </a:p>
      </dgm:t>
    </dgm:pt>
    <dgm:pt modelId="{FC3D8322-F23E-1843-A207-46A022CFA4ED}" type="pres">
      <dgm:prSet presAssocID="{98030F66-4F8E-B44C-ADDE-755964A54D6A}" presName="theList" presStyleCnt="0">
        <dgm:presLayoutVars>
          <dgm:dir/>
          <dgm:animLvl val="lvl"/>
          <dgm:resizeHandles val="exact"/>
        </dgm:presLayoutVars>
      </dgm:prSet>
      <dgm:spPr/>
    </dgm:pt>
    <dgm:pt modelId="{1C5C1390-6420-4352-AFF1-ADFA550CFC84}" type="pres">
      <dgm:prSet presAssocID="{171C18CD-CE9F-43EC-95B3-4BF90596AFC0}" presName="compNode" presStyleCnt="0"/>
      <dgm:spPr/>
    </dgm:pt>
    <dgm:pt modelId="{62C5876E-FC99-4D25-A296-BB3B00FB3994}" type="pres">
      <dgm:prSet presAssocID="{171C18CD-CE9F-43EC-95B3-4BF90596AFC0}" presName="aNode" presStyleLbl="bgShp" presStyleIdx="0" presStyleCnt="5"/>
      <dgm:spPr/>
    </dgm:pt>
    <dgm:pt modelId="{5F49487E-0BDD-4A6D-BFC7-CA1A4D297799}" type="pres">
      <dgm:prSet presAssocID="{171C18CD-CE9F-43EC-95B3-4BF90596AFC0}" presName="textNode" presStyleLbl="bgShp" presStyleIdx="0" presStyleCnt="5"/>
      <dgm:spPr/>
    </dgm:pt>
    <dgm:pt modelId="{2DA3A2EE-830D-475A-AE88-36988CDC51BA}" type="pres">
      <dgm:prSet presAssocID="{171C18CD-CE9F-43EC-95B3-4BF90596AFC0}" presName="compChildNode" presStyleCnt="0"/>
      <dgm:spPr/>
    </dgm:pt>
    <dgm:pt modelId="{4CF74B11-E164-4EA5-BEC3-8A1DE5BFC2A5}" type="pres">
      <dgm:prSet presAssocID="{171C18CD-CE9F-43EC-95B3-4BF90596AFC0}" presName="theInnerList" presStyleCnt="0"/>
      <dgm:spPr/>
    </dgm:pt>
    <dgm:pt modelId="{BC150172-010C-4338-864D-5D29FD6DD18B}" type="pres">
      <dgm:prSet presAssocID="{6AE45AEF-D129-4D9D-9FB4-B336C023128B}" presName="childNode" presStyleLbl="node1" presStyleIdx="0" presStyleCnt="10">
        <dgm:presLayoutVars>
          <dgm:bulletEnabled val="1"/>
        </dgm:presLayoutVars>
      </dgm:prSet>
      <dgm:spPr/>
    </dgm:pt>
    <dgm:pt modelId="{14ACE7A0-0F32-4AF9-BF34-1581573A228A}" type="pres">
      <dgm:prSet presAssocID="{6AE45AEF-D129-4D9D-9FB4-B336C023128B}" presName="aSpace2" presStyleCnt="0"/>
      <dgm:spPr/>
    </dgm:pt>
    <dgm:pt modelId="{E657759D-8211-4C22-A203-0832448F362A}" type="pres">
      <dgm:prSet presAssocID="{52BA76A4-231C-4014-9238-2A3C008D5CBC}" presName="childNode" presStyleLbl="node1" presStyleIdx="1" presStyleCnt="10">
        <dgm:presLayoutVars>
          <dgm:bulletEnabled val="1"/>
        </dgm:presLayoutVars>
      </dgm:prSet>
      <dgm:spPr/>
    </dgm:pt>
    <dgm:pt modelId="{E0E4C702-049C-4654-9E36-FCA1CEC757FA}" type="pres">
      <dgm:prSet presAssocID="{171C18CD-CE9F-43EC-95B3-4BF90596AFC0}" presName="aSpace" presStyleCnt="0"/>
      <dgm:spPr/>
    </dgm:pt>
    <dgm:pt modelId="{4DB39BA1-CF80-4D6A-8ABA-E5BBD09839B2}" type="pres">
      <dgm:prSet presAssocID="{2EDBA57A-23D3-4F02-8A80-F98D5AEBD60E}" presName="compNode" presStyleCnt="0"/>
      <dgm:spPr/>
    </dgm:pt>
    <dgm:pt modelId="{485A55E1-689B-44D0-BB3B-7050B871DB77}" type="pres">
      <dgm:prSet presAssocID="{2EDBA57A-23D3-4F02-8A80-F98D5AEBD60E}" presName="aNode" presStyleLbl="bgShp" presStyleIdx="1" presStyleCnt="5"/>
      <dgm:spPr/>
    </dgm:pt>
    <dgm:pt modelId="{5E5042AD-E818-4337-9B73-4159497DFCDD}" type="pres">
      <dgm:prSet presAssocID="{2EDBA57A-23D3-4F02-8A80-F98D5AEBD60E}" presName="textNode" presStyleLbl="bgShp" presStyleIdx="1" presStyleCnt="5"/>
      <dgm:spPr/>
    </dgm:pt>
    <dgm:pt modelId="{9C9EB16E-348A-444F-B1A3-22300542A381}" type="pres">
      <dgm:prSet presAssocID="{2EDBA57A-23D3-4F02-8A80-F98D5AEBD60E}" presName="compChildNode" presStyleCnt="0"/>
      <dgm:spPr/>
    </dgm:pt>
    <dgm:pt modelId="{88C6B7D8-B806-4195-A4EA-A36644BE0917}" type="pres">
      <dgm:prSet presAssocID="{2EDBA57A-23D3-4F02-8A80-F98D5AEBD60E}" presName="theInnerList" presStyleCnt="0"/>
      <dgm:spPr/>
    </dgm:pt>
    <dgm:pt modelId="{4432D2D7-C27F-4EB0-BF65-4CCD08FE10F9}" type="pres">
      <dgm:prSet presAssocID="{3793CA6F-23A9-4211-9ACE-54FB689AA92A}" presName="childNode" presStyleLbl="node1" presStyleIdx="2" presStyleCnt="10">
        <dgm:presLayoutVars>
          <dgm:bulletEnabled val="1"/>
        </dgm:presLayoutVars>
      </dgm:prSet>
      <dgm:spPr/>
    </dgm:pt>
    <dgm:pt modelId="{0D601316-9B7D-4EDA-BE5F-106EC47E5802}" type="pres">
      <dgm:prSet presAssocID="{3793CA6F-23A9-4211-9ACE-54FB689AA92A}" presName="aSpace2" presStyleCnt="0"/>
      <dgm:spPr/>
    </dgm:pt>
    <dgm:pt modelId="{236CF191-1613-42A7-B832-68A443C4B2A0}" type="pres">
      <dgm:prSet presAssocID="{C8919B78-2AAA-46A6-992A-BB24E1192546}" presName="childNode" presStyleLbl="node1" presStyleIdx="3" presStyleCnt="10">
        <dgm:presLayoutVars>
          <dgm:bulletEnabled val="1"/>
        </dgm:presLayoutVars>
      </dgm:prSet>
      <dgm:spPr/>
    </dgm:pt>
    <dgm:pt modelId="{FE694635-8E7D-42C7-86A5-8DCAFF068560}" type="pres">
      <dgm:prSet presAssocID="{2EDBA57A-23D3-4F02-8A80-F98D5AEBD60E}" presName="aSpace" presStyleCnt="0"/>
      <dgm:spPr/>
    </dgm:pt>
    <dgm:pt modelId="{4A421426-5BFE-490E-8EF9-63439BAEB11C}" type="pres">
      <dgm:prSet presAssocID="{B8EEEC6C-AD49-4354-8503-BCBC8909207B}" presName="compNode" presStyleCnt="0"/>
      <dgm:spPr/>
    </dgm:pt>
    <dgm:pt modelId="{32278519-5A04-41AC-AE17-98E9A449760B}" type="pres">
      <dgm:prSet presAssocID="{B8EEEC6C-AD49-4354-8503-BCBC8909207B}" presName="aNode" presStyleLbl="bgShp" presStyleIdx="2" presStyleCnt="5"/>
      <dgm:spPr/>
    </dgm:pt>
    <dgm:pt modelId="{9BEDD9A7-A430-481A-AE52-BF3270793883}" type="pres">
      <dgm:prSet presAssocID="{B8EEEC6C-AD49-4354-8503-BCBC8909207B}" presName="textNode" presStyleLbl="bgShp" presStyleIdx="2" presStyleCnt="5"/>
      <dgm:spPr/>
    </dgm:pt>
    <dgm:pt modelId="{DCF28F89-728D-4DEC-A9F2-2AC24A93966A}" type="pres">
      <dgm:prSet presAssocID="{B8EEEC6C-AD49-4354-8503-BCBC8909207B}" presName="compChildNode" presStyleCnt="0"/>
      <dgm:spPr/>
    </dgm:pt>
    <dgm:pt modelId="{D48DC18B-72DA-452C-AE20-420C460FEB38}" type="pres">
      <dgm:prSet presAssocID="{B8EEEC6C-AD49-4354-8503-BCBC8909207B}" presName="theInnerList" presStyleCnt="0"/>
      <dgm:spPr/>
    </dgm:pt>
    <dgm:pt modelId="{46010750-F1ED-496F-8871-B0AD362755E6}" type="pres">
      <dgm:prSet presAssocID="{B518C272-F283-49BB-99A7-A4746E8D0427}" presName="childNode" presStyleLbl="node1" presStyleIdx="4" presStyleCnt="10">
        <dgm:presLayoutVars>
          <dgm:bulletEnabled val="1"/>
        </dgm:presLayoutVars>
      </dgm:prSet>
      <dgm:spPr/>
    </dgm:pt>
    <dgm:pt modelId="{10CC32A7-90EB-4FA3-892E-499D01EFCA8B}" type="pres">
      <dgm:prSet presAssocID="{B518C272-F283-49BB-99A7-A4746E8D0427}" presName="aSpace2" presStyleCnt="0"/>
      <dgm:spPr/>
    </dgm:pt>
    <dgm:pt modelId="{56BD7C46-A121-4D7A-A945-46F8D0E1DCDB}" type="pres">
      <dgm:prSet presAssocID="{42CC247C-4313-4BA5-A524-E6B1A5F34BD1}" presName="childNode" presStyleLbl="node1" presStyleIdx="5" presStyleCnt="10">
        <dgm:presLayoutVars>
          <dgm:bulletEnabled val="1"/>
        </dgm:presLayoutVars>
      </dgm:prSet>
      <dgm:spPr/>
    </dgm:pt>
    <dgm:pt modelId="{DF1D34A1-AD3D-42F9-8035-DCFED1991E4D}" type="pres">
      <dgm:prSet presAssocID="{B8EEEC6C-AD49-4354-8503-BCBC8909207B}" presName="aSpace" presStyleCnt="0"/>
      <dgm:spPr/>
    </dgm:pt>
    <dgm:pt modelId="{1E32867D-90E7-4284-A322-9FC001A87661}" type="pres">
      <dgm:prSet presAssocID="{251E2384-AAEE-44E6-821F-0C4F8FFF600F}" presName="compNode" presStyleCnt="0"/>
      <dgm:spPr/>
    </dgm:pt>
    <dgm:pt modelId="{1A3ADA62-55F4-4515-AFD0-09C82CEE1E75}" type="pres">
      <dgm:prSet presAssocID="{251E2384-AAEE-44E6-821F-0C4F8FFF600F}" presName="aNode" presStyleLbl="bgShp" presStyleIdx="3" presStyleCnt="5"/>
      <dgm:spPr/>
    </dgm:pt>
    <dgm:pt modelId="{1AD64B19-346A-4596-B41D-D67550921E4F}" type="pres">
      <dgm:prSet presAssocID="{251E2384-AAEE-44E6-821F-0C4F8FFF600F}" presName="textNode" presStyleLbl="bgShp" presStyleIdx="3" presStyleCnt="5"/>
      <dgm:spPr/>
    </dgm:pt>
    <dgm:pt modelId="{C47D2228-5B72-4FB8-B4DA-62740123DD20}" type="pres">
      <dgm:prSet presAssocID="{251E2384-AAEE-44E6-821F-0C4F8FFF600F}" presName="compChildNode" presStyleCnt="0"/>
      <dgm:spPr/>
    </dgm:pt>
    <dgm:pt modelId="{0287BB1B-1B49-4078-A4EC-746F46C02AE2}" type="pres">
      <dgm:prSet presAssocID="{251E2384-AAEE-44E6-821F-0C4F8FFF600F}" presName="theInnerList" presStyleCnt="0"/>
      <dgm:spPr/>
    </dgm:pt>
    <dgm:pt modelId="{D0BBACD1-AAD1-8243-81A0-F3BD7488F4A0}" type="pres">
      <dgm:prSet presAssocID="{D214F61F-27A9-9F41-8E3A-8A818B147CE6}" presName="childNode" presStyleLbl="node1" presStyleIdx="6" presStyleCnt="10">
        <dgm:presLayoutVars>
          <dgm:bulletEnabled val="1"/>
        </dgm:presLayoutVars>
      </dgm:prSet>
      <dgm:spPr/>
    </dgm:pt>
    <dgm:pt modelId="{56357A68-BDA6-5845-9D7F-334487FFF398}" type="pres">
      <dgm:prSet presAssocID="{D214F61F-27A9-9F41-8E3A-8A818B147CE6}" presName="aSpace2" presStyleCnt="0"/>
      <dgm:spPr/>
    </dgm:pt>
    <dgm:pt modelId="{8D2513D6-C562-7440-8C61-D56DB4D76374}" type="pres">
      <dgm:prSet presAssocID="{0A31EDF9-1879-8E4C-AC46-0A118629EDEF}" presName="childNode" presStyleLbl="node1" presStyleIdx="7" presStyleCnt="10">
        <dgm:presLayoutVars>
          <dgm:bulletEnabled val="1"/>
        </dgm:presLayoutVars>
      </dgm:prSet>
      <dgm:spPr/>
    </dgm:pt>
    <dgm:pt modelId="{11F5A4CE-003E-4A3B-882D-6E9A966F5F52}" type="pres">
      <dgm:prSet presAssocID="{251E2384-AAEE-44E6-821F-0C4F8FFF600F}" presName="aSpace" presStyleCnt="0"/>
      <dgm:spPr/>
    </dgm:pt>
    <dgm:pt modelId="{4AEF5A88-D0A0-FD43-94E4-7C9AA1974B7F}" type="pres">
      <dgm:prSet presAssocID="{2BB8B139-A186-0D40-8016-A18ECDE3FDD6}" presName="compNode" presStyleCnt="0"/>
      <dgm:spPr/>
    </dgm:pt>
    <dgm:pt modelId="{F13F200B-5B0A-A242-B5DA-0A96497D105D}" type="pres">
      <dgm:prSet presAssocID="{2BB8B139-A186-0D40-8016-A18ECDE3FDD6}" presName="aNode" presStyleLbl="bgShp" presStyleIdx="4" presStyleCnt="5"/>
      <dgm:spPr/>
    </dgm:pt>
    <dgm:pt modelId="{511D8570-3682-DB47-80F1-0AC505DD8410}" type="pres">
      <dgm:prSet presAssocID="{2BB8B139-A186-0D40-8016-A18ECDE3FDD6}" presName="textNode" presStyleLbl="bgShp" presStyleIdx="4" presStyleCnt="5"/>
      <dgm:spPr/>
    </dgm:pt>
    <dgm:pt modelId="{37913975-D878-4E42-8590-B9B8542DC7FF}" type="pres">
      <dgm:prSet presAssocID="{2BB8B139-A186-0D40-8016-A18ECDE3FDD6}" presName="compChildNode" presStyleCnt="0"/>
      <dgm:spPr/>
    </dgm:pt>
    <dgm:pt modelId="{AEE23272-B2F7-B14D-80EF-5E68CD11FFD7}" type="pres">
      <dgm:prSet presAssocID="{2BB8B139-A186-0D40-8016-A18ECDE3FDD6}" presName="theInnerList" presStyleCnt="0"/>
      <dgm:spPr/>
    </dgm:pt>
    <dgm:pt modelId="{3C548FA0-A8D4-A34D-8241-73889DB9E7F3}" type="pres">
      <dgm:prSet presAssocID="{458269A8-CC40-F94F-AE0B-7C1B9724572F}" presName="childNode" presStyleLbl="node1" presStyleIdx="8" presStyleCnt="10">
        <dgm:presLayoutVars>
          <dgm:bulletEnabled val="1"/>
        </dgm:presLayoutVars>
      </dgm:prSet>
      <dgm:spPr/>
    </dgm:pt>
    <dgm:pt modelId="{64F406B8-3903-A54C-BC36-4F01B5A2C8A4}" type="pres">
      <dgm:prSet presAssocID="{458269A8-CC40-F94F-AE0B-7C1B9724572F}" presName="aSpace2" presStyleCnt="0"/>
      <dgm:spPr/>
    </dgm:pt>
    <dgm:pt modelId="{019246E0-2CB7-AB40-956D-5C15B10A5E3C}" type="pres">
      <dgm:prSet presAssocID="{83E063F8-E760-B549-A5BB-ABE9EFF707DF}" presName="childNode" presStyleLbl="node1" presStyleIdx="9" presStyleCnt="10">
        <dgm:presLayoutVars>
          <dgm:bulletEnabled val="1"/>
        </dgm:presLayoutVars>
      </dgm:prSet>
      <dgm:spPr/>
    </dgm:pt>
  </dgm:ptLst>
  <dgm:cxnLst>
    <dgm:cxn modelId="{3641D807-6D3D-48BD-99B2-F9CA4C879AFE}" srcId="{171C18CD-CE9F-43EC-95B3-4BF90596AFC0}" destId="{6AE45AEF-D129-4D9D-9FB4-B336C023128B}" srcOrd="0" destOrd="0" parTransId="{854A884C-4323-4D0F-BFDA-22E2C96AAD4B}" sibTransId="{3ADE4D13-2ACE-4726-9AD5-E6A1DBA4F7AA}"/>
    <dgm:cxn modelId="{6A5A8616-59F7-4F34-837D-E32EC2108408}" type="presOf" srcId="{42CC247C-4313-4BA5-A524-E6B1A5F34BD1}" destId="{56BD7C46-A121-4D7A-A945-46F8D0E1DCDB}" srcOrd="0" destOrd="0" presId="urn:microsoft.com/office/officeart/2005/8/layout/lProcess2"/>
    <dgm:cxn modelId="{20CF7423-C29A-4D72-9205-FCE4A7DBCE5B}" type="presOf" srcId="{2EDBA57A-23D3-4F02-8A80-F98D5AEBD60E}" destId="{485A55E1-689B-44D0-BB3B-7050B871DB77}" srcOrd="0" destOrd="0" presId="urn:microsoft.com/office/officeart/2005/8/layout/lProcess2"/>
    <dgm:cxn modelId="{9F321B29-B238-4F80-AD3F-487E0717F6C2}" type="presOf" srcId="{B8EEEC6C-AD49-4354-8503-BCBC8909207B}" destId="{32278519-5A04-41AC-AE17-98E9A449760B}" srcOrd="0" destOrd="0" presId="urn:microsoft.com/office/officeart/2005/8/layout/lProcess2"/>
    <dgm:cxn modelId="{88A03929-ACE5-4141-8063-87742BB4B8D6}" type="presOf" srcId="{2EDBA57A-23D3-4F02-8A80-F98D5AEBD60E}" destId="{5E5042AD-E818-4337-9B73-4159497DFCDD}" srcOrd="1" destOrd="0" presId="urn:microsoft.com/office/officeart/2005/8/layout/lProcess2"/>
    <dgm:cxn modelId="{54066B37-5B28-7A40-9477-815EBAE78446}" srcId="{251E2384-AAEE-44E6-821F-0C4F8FFF600F}" destId="{D214F61F-27A9-9F41-8E3A-8A818B147CE6}" srcOrd="0" destOrd="0" parTransId="{24746694-C0DD-5E44-8EE1-040E5A20648E}" sibTransId="{97A0A9ED-33B8-BC4A-93BE-6B0861820D90}"/>
    <dgm:cxn modelId="{4F4F6741-0E23-4908-A9BA-608668127782}" type="presOf" srcId="{D214F61F-27A9-9F41-8E3A-8A818B147CE6}" destId="{D0BBACD1-AAD1-8243-81A0-F3BD7488F4A0}" srcOrd="0" destOrd="0" presId="urn:microsoft.com/office/officeart/2005/8/layout/lProcess2"/>
    <dgm:cxn modelId="{6B9C1E65-ACBC-4754-AF14-810F1AD55104}" srcId="{B8EEEC6C-AD49-4354-8503-BCBC8909207B}" destId="{B518C272-F283-49BB-99A7-A4746E8D0427}" srcOrd="0" destOrd="0" parTransId="{4029198C-4191-499C-A1F9-E1B5478C9DF8}" sibTransId="{6AEF593B-07B1-480B-83CE-EB3BEB306BBB}"/>
    <dgm:cxn modelId="{A1A58A4D-0109-4C4D-BEEF-9A9C1185C529}" type="presOf" srcId="{C8919B78-2AAA-46A6-992A-BB24E1192546}" destId="{236CF191-1613-42A7-B832-68A443C4B2A0}" srcOrd="0" destOrd="0" presId="urn:microsoft.com/office/officeart/2005/8/layout/lProcess2"/>
    <dgm:cxn modelId="{539BDC4E-6557-43FD-B3BE-E5EFEC80FC35}" type="presOf" srcId="{171C18CD-CE9F-43EC-95B3-4BF90596AFC0}" destId="{62C5876E-FC99-4D25-A296-BB3B00FB3994}" srcOrd="0" destOrd="0" presId="urn:microsoft.com/office/officeart/2005/8/layout/lProcess2"/>
    <dgm:cxn modelId="{4160056F-32CA-4BDD-AC4B-FD6DC2ADC0C5}" type="presOf" srcId="{0A31EDF9-1879-8E4C-AC46-0A118629EDEF}" destId="{8D2513D6-C562-7440-8C61-D56DB4D76374}" srcOrd="0" destOrd="0" presId="urn:microsoft.com/office/officeart/2005/8/layout/lProcess2"/>
    <dgm:cxn modelId="{98918B4F-D4C4-41C9-A5F9-80BBFA7A10BD}" srcId="{2EDBA57A-23D3-4F02-8A80-F98D5AEBD60E}" destId="{3793CA6F-23A9-4211-9ACE-54FB689AA92A}" srcOrd="0" destOrd="0" parTransId="{1C39F95F-7FC3-45AD-A584-4A88F105A507}" sibTransId="{FE2E39B3-332D-4A3A-9DE4-0AFD178A37D7}"/>
    <dgm:cxn modelId="{7DC7D679-279B-45E2-B0AD-EA77EC8998E1}" type="presOf" srcId="{171C18CD-CE9F-43EC-95B3-4BF90596AFC0}" destId="{5F49487E-0BDD-4A6D-BFC7-CA1A4D297799}" srcOrd="1" destOrd="0" presId="urn:microsoft.com/office/officeart/2005/8/layout/lProcess2"/>
    <dgm:cxn modelId="{F632517F-B748-4A09-B478-65A77157822F}" type="presOf" srcId="{B8EEEC6C-AD49-4354-8503-BCBC8909207B}" destId="{9BEDD9A7-A430-481A-AE52-BF3270793883}" srcOrd="1" destOrd="0" presId="urn:microsoft.com/office/officeart/2005/8/layout/lProcess2"/>
    <dgm:cxn modelId="{93C4C682-D14A-4681-A6A2-C577F16E513F}" srcId="{2EDBA57A-23D3-4F02-8A80-F98D5AEBD60E}" destId="{C8919B78-2AAA-46A6-992A-BB24E1192546}" srcOrd="1" destOrd="0" parTransId="{42E92FA0-A724-4E99-BF46-E0B7B9A024A0}" sibTransId="{F9A720AC-F601-4A3E-969E-C6E8F578C42B}"/>
    <dgm:cxn modelId="{49A84887-0137-4EC3-B6CF-488FE67DA87F}" type="presOf" srcId="{B518C272-F283-49BB-99A7-A4746E8D0427}" destId="{46010750-F1ED-496F-8871-B0AD362755E6}" srcOrd="0" destOrd="0" presId="urn:microsoft.com/office/officeart/2005/8/layout/lProcess2"/>
    <dgm:cxn modelId="{53551FAA-74C7-43F9-8301-486C67B3E19B}" srcId="{98030F66-4F8E-B44C-ADDE-755964A54D6A}" destId="{2EDBA57A-23D3-4F02-8A80-F98D5AEBD60E}" srcOrd="1" destOrd="0" parTransId="{6F5A1384-8606-418A-BC2D-5615C1096A33}" sibTransId="{E0D573CD-3700-43D5-9BD1-E7C38B16C265}"/>
    <dgm:cxn modelId="{A9E65CAF-CB80-487B-AF16-FC1F620AB195}" type="presOf" srcId="{251E2384-AAEE-44E6-821F-0C4F8FFF600F}" destId="{1AD64B19-346A-4596-B41D-D67550921E4F}" srcOrd="1" destOrd="0" presId="urn:microsoft.com/office/officeart/2005/8/layout/lProcess2"/>
    <dgm:cxn modelId="{FD3025B4-8D97-48F7-B34E-798A750C2F84}" srcId="{98030F66-4F8E-B44C-ADDE-755964A54D6A}" destId="{B8EEEC6C-AD49-4354-8503-BCBC8909207B}" srcOrd="2" destOrd="0" parTransId="{97449E73-A05E-484E-B00B-96378AB8024C}" sibTransId="{1B757CE1-9920-4750-8830-EB1A02747A49}"/>
    <dgm:cxn modelId="{93AB1EC0-38B7-4EFD-AFB0-0E0A5FABD4A4}" type="presOf" srcId="{251E2384-AAEE-44E6-821F-0C4F8FFF600F}" destId="{1A3ADA62-55F4-4515-AFD0-09C82CEE1E75}" srcOrd="0" destOrd="0" presId="urn:microsoft.com/office/officeart/2005/8/layout/lProcess2"/>
    <dgm:cxn modelId="{065CCBCA-8B2A-1F4E-9158-327CC5CFC865}" type="presOf" srcId="{83E063F8-E760-B549-A5BB-ABE9EFF707DF}" destId="{019246E0-2CB7-AB40-956D-5C15B10A5E3C}" srcOrd="0" destOrd="0" presId="urn:microsoft.com/office/officeart/2005/8/layout/lProcess2"/>
    <dgm:cxn modelId="{1F8BEDCF-A794-A74E-827F-8EF577BB1971}" type="presOf" srcId="{2BB8B139-A186-0D40-8016-A18ECDE3FDD6}" destId="{F13F200B-5B0A-A242-B5DA-0A96497D105D}" srcOrd="0" destOrd="0" presId="urn:microsoft.com/office/officeart/2005/8/layout/lProcess2"/>
    <dgm:cxn modelId="{973ECED0-89C1-634E-8208-5401282FC19D}" srcId="{98030F66-4F8E-B44C-ADDE-755964A54D6A}" destId="{2BB8B139-A186-0D40-8016-A18ECDE3FDD6}" srcOrd="4" destOrd="0" parTransId="{5825D1A0-9DBB-474B-878D-FA93BC5489C2}" sibTransId="{954E03EE-E48C-134D-A9B7-10F0DC18FC01}"/>
    <dgm:cxn modelId="{92F71FD9-FC58-4DF8-A1E5-D16CDC8DD999}" type="presOf" srcId="{3793CA6F-23A9-4211-9ACE-54FB689AA92A}" destId="{4432D2D7-C27F-4EB0-BF65-4CCD08FE10F9}" srcOrd="0" destOrd="0" presId="urn:microsoft.com/office/officeart/2005/8/layout/lProcess2"/>
    <dgm:cxn modelId="{ADC87CD9-74A3-49FA-8442-27B269AB62A0}" srcId="{98030F66-4F8E-B44C-ADDE-755964A54D6A}" destId="{171C18CD-CE9F-43EC-95B3-4BF90596AFC0}" srcOrd="0" destOrd="0" parTransId="{56F69ADF-A783-4084-ACBE-B5FA84529561}" sibTransId="{255418C2-ABDD-4670-9E1B-DC7BA4D3408F}"/>
    <dgm:cxn modelId="{404595DB-6A06-45B4-BC16-4684B3634027}" srcId="{98030F66-4F8E-B44C-ADDE-755964A54D6A}" destId="{251E2384-AAEE-44E6-821F-0C4F8FFF600F}" srcOrd="3" destOrd="0" parTransId="{179E14E6-D8CA-4F53-A102-76628A9BDA44}" sibTransId="{7C63C8DB-149F-476C-B4E4-A3119805596E}"/>
    <dgm:cxn modelId="{CF601AEC-83F3-9A4D-AED5-DC63506B847B}" srcId="{2BB8B139-A186-0D40-8016-A18ECDE3FDD6}" destId="{83E063F8-E760-B549-A5BB-ABE9EFF707DF}" srcOrd="1" destOrd="0" parTransId="{029EBA41-AE05-2541-B420-9494B1AE5C0A}" sibTransId="{B91D221B-2A72-3148-994A-6E620146F678}"/>
    <dgm:cxn modelId="{5205E0EC-6582-C64C-807B-05167426D156}" srcId="{2BB8B139-A186-0D40-8016-A18ECDE3FDD6}" destId="{458269A8-CC40-F94F-AE0B-7C1B9724572F}" srcOrd="0" destOrd="0" parTransId="{E5EA48BB-3591-7D4E-A029-EB8F46C44F3F}" sibTransId="{EFD2CF39-06E1-AA41-A6C8-BD353B7FA114}"/>
    <dgm:cxn modelId="{C09D1BED-F387-4FFC-A8F7-C91ECEAE0FB5}" srcId="{B8EEEC6C-AD49-4354-8503-BCBC8909207B}" destId="{42CC247C-4313-4BA5-A524-E6B1A5F34BD1}" srcOrd="1" destOrd="0" parTransId="{B20661FE-EFE6-47E8-AA5E-77CF77783A8E}" sibTransId="{88D50555-0A8D-480C-970C-8B7307285EAF}"/>
    <dgm:cxn modelId="{BE2F0EF1-C569-4D48-A815-9EB23A489DAB}" type="presOf" srcId="{2BB8B139-A186-0D40-8016-A18ECDE3FDD6}" destId="{511D8570-3682-DB47-80F1-0AC505DD8410}" srcOrd="1" destOrd="0" presId="urn:microsoft.com/office/officeart/2005/8/layout/lProcess2"/>
    <dgm:cxn modelId="{8E90E0F7-59B5-FA4E-850F-55B558575DAC}" type="presOf" srcId="{458269A8-CC40-F94F-AE0B-7C1B9724572F}" destId="{3C548FA0-A8D4-A34D-8241-73889DB9E7F3}" srcOrd="0" destOrd="0" presId="urn:microsoft.com/office/officeart/2005/8/layout/lProcess2"/>
    <dgm:cxn modelId="{1191A4F8-D8C2-4854-817A-5F8129344011}" type="presOf" srcId="{6AE45AEF-D129-4D9D-9FB4-B336C023128B}" destId="{BC150172-010C-4338-864D-5D29FD6DD18B}" srcOrd="0" destOrd="0" presId="urn:microsoft.com/office/officeart/2005/8/layout/lProcess2"/>
    <dgm:cxn modelId="{29019CFC-6199-F340-B5FA-7286F2C4AF2E}" srcId="{251E2384-AAEE-44E6-821F-0C4F8FFF600F}" destId="{0A31EDF9-1879-8E4C-AC46-0A118629EDEF}" srcOrd="1" destOrd="0" parTransId="{AD076EA6-85A3-8D48-8E69-BFD6BA3C9356}" sibTransId="{28599C7B-CEFC-C240-AC9F-B46903498BEC}"/>
    <dgm:cxn modelId="{9181CDFC-8392-4646-B22C-ACB69489A201}" srcId="{171C18CD-CE9F-43EC-95B3-4BF90596AFC0}" destId="{52BA76A4-231C-4014-9238-2A3C008D5CBC}" srcOrd="1" destOrd="0" parTransId="{5E3BB7F9-22E5-4C8F-BEB6-581CDB30C7A9}" sibTransId="{51C09E17-DD48-4AE9-8927-002C25A8ABF8}"/>
    <dgm:cxn modelId="{9CF130FF-4B7A-304A-8493-1506D509ABC6}" type="presOf" srcId="{98030F66-4F8E-B44C-ADDE-755964A54D6A}" destId="{FC3D8322-F23E-1843-A207-46A022CFA4ED}" srcOrd="0" destOrd="0" presId="urn:microsoft.com/office/officeart/2005/8/layout/lProcess2"/>
    <dgm:cxn modelId="{2598F1FF-473B-4264-9563-A6F4B0A72BF5}" type="presOf" srcId="{52BA76A4-231C-4014-9238-2A3C008D5CBC}" destId="{E657759D-8211-4C22-A203-0832448F362A}" srcOrd="0" destOrd="0" presId="urn:microsoft.com/office/officeart/2005/8/layout/lProcess2"/>
    <dgm:cxn modelId="{61772459-FFA3-4190-AEE8-830FC3A3E243}" type="presParOf" srcId="{FC3D8322-F23E-1843-A207-46A022CFA4ED}" destId="{1C5C1390-6420-4352-AFF1-ADFA550CFC84}" srcOrd="0" destOrd="0" presId="urn:microsoft.com/office/officeart/2005/8/layout/lProcess2"/>
    <dgm:cxn modelId="{41F0F059-9FDD-44E5-96A6-417D11FA2637}" type="presParOf" srcId="{1C5C1390-6420-4352-AFF1-ADFA550CFC84}" destId="{62C5876E-FC99-4D25-A296-BB3B00FB3994}" srcOrd="0" destOrd="0" presId="urn:microsoft.com/office/officeart/2005/8/layout/lProcess2"/>
    <dgm:cxn modelId="{086FCEF4-9521-4C14-AFE4-36BF7F3B8E6F}" type="presParOf" srcId="{1C5C1390-6420-4352-AFF1-ADFA550CFC84}" destId="{5F49487E-0BDD-4A6D-BFC7-CA1A4D297799}" srcOrd="1" destOrd="0" presId="urn:microsoft.com/office/officeart/2005/8/layout/lProcess2"/>
    <dgm:cxn modelId="{FF4F20C3-6199-415C-8E57-66A099EBF26C}" type="presParOf" srcId="{1C5C1390-6420-4352-AFF1-ADFA550CFC84}" destId="{2DA3A2EE-830D-475A-AE88-36988CDC51BA}" srcOrd="2" destOrd="0" presId="urn:microsoft.com/office/officeart/2005/8/layout/lProcess2"/>
    <dgm:cxn modelId="{DFB89DF8-568A-40E4-9EB0-52017F5E9DC9}" type="presParOf" srcId="{2DA3A2EE-830D-475A-AE88-36988CDC51BA}" destId="{4CF74B11-E164-4EA5-BEC3-8A1DE5BFC2A5}" srcOrd="0" destOrd="0" presId="urn:microsoft.com/office/officeart/2005/8/layout/lProcess2"/>
    <dgm:cxn modelId="{E3C46480-5643-47B3-A389-BD837D0EF6D5}" type="presParOf" srcId="{4CF74B11-E164-4EA5-BEC3-8A1DE5BFC2A5}" destId="{BC150172-010C-4338-864D-5D29FD6DD18B}" srcOrd="0" destOrd="0" presId="urn:microsoft.com/office/officeart/2005/8/layout/lProcess2"/>
    <dgm:cxn modelId="{7734D5AA-A415-4E22-BDD1-02F100AAB052}" type="presParOf" srcId="{4CF74B11-E164-4EA5-BEC3-8A1DE5BFC2A5}" destId="{14ACE7A0-0F32-4AF9-BF34-1581573A228A}" srcOrd="1" destOrd="0" presId="urn:microsoft.com/office/officeart/2005/8/layout/lProcess2"/>
    <dgm:cxn modelId="{58E2F539-96C3-4341-9DF4-9A461D825407}" type="presParOf" srcId="{4CF74B11-E164-4EA5-BEC3-8A1DE5BFC2A5}" destId="{E657759D-8211-4C22-A203-0832448F362A}" srcOrd="2" destOrd="0" presId="urn:microsoft.com/office/officeart/2005/8/layout/lProcess2"/>
    <dgm:cxn modelId="{E575C55A-F926-4EF6-B7A2-AD2349BB4DD1}" type="presParOf" srcId="{FC3D8322-F23E-1843-A207-46A022CFA4ED}" destId="{E0E4C702-049C-4654-9E36-FCA1CEC757FA}" srcOrd="1" destOrd="0" presId="urn:microsoft.com/office/officeart/2005/8/layout/lProcess2"/>
    <dgm:cxn modelId="{6B4ED2BA-B8DB-4CA7-B055-8C78B8239855}" type="presParOf" srcId="{FC3D8322-F23E-1843-A207-46A022CFA4ED}" destId="{4DB39BA1-CF80-4D6A-8ABA-E5BBD09839B2}" srcOrd="2" destOrd="0" presId="urn:microsoft.com/office/officeart/2005/8/layout/lProcess2"/>
    <dgm:cxn modelId="{EDAC2B43-DC69-4157-9E07-979D613B1E93}" type="presParOf" srcId="{4DB39BA1-CF80-4D6A-8ABA-E5BBD09839B2}" destId="{485A55E1-689B-44D0-BB3B-7050B871DB77}" srcOrd="0" destOrd="0" presId="urn:microsoft.com/office/officeart/2005/8/layout/lProcess2"/>
    <dgm:cxn modelId="{57333156-B088-4EC8-9D10-24FB6BD04D4B}" type="presParOf" srcId="{4DB39BA1-CF80-4D6A-8ABA-E5BBD09839B2}" destId="{5E5042AD-E818-4337-9B73-4159497DFCDD}" srcOrd="1" destOrd="0" presId="urn:microsoft.com/office/officeart/2005/8/layout/lProcess2"/>
    <dgm:cxn modelId="{36526A2A-4AE3-4454-A49F-0A032DF3477C}" type="presParOf" srcId="{4DB39BA1-CF80-4D6A-8ABA-E5BBD09839B2}" destId="{9C9EB16E-348A-444F-B1A3-22300542A381}" srcOrd="2" destOrd="0" presId="urn:microsoft.com/office/officeart/2005/8/layout/lProcess2"/>
    <dgm:cxn modelId="{736235A3-4A2E-4A17-BCBD-F97BA99B2600}" type="presParOf" srcId="{9C9EB16E-348A-444F-B1A3-22300542A381}" destId="{88C6B7D8-B806-4195-A4EA-A36644BE0917}" srcOrd="0" destOrd="0" presId="urn:microsoft.com/office/officeart/2005/8/layout/lProcess2"/>
    <dgm:cxn modelId="{F3D78F06-EE47-4B6A-A190-BCF0AC03D068}" type="presParOf" srcId="{88C6B7D8-B806-4195-A4EA-A36644BE0917}" destId="{4432D2D7-C27F-4EB0-BF65-4CCD08FE10F9}" srcOrd="0" destOrd="0" presId="urn:microsoft.com/office/officeart/2005/8/layout/lProcess2"/>
    <dgm:cxn modelId="{A3FDF6CA-0E11-4973-A749-69E4A7285041}" type="presParOf" srcId="{88C6B7D8-B806-4195-A4EA-A36644BE0917}" destId="{0D601316-9B7D-4EDA-BE5F-106EC47E5802}" srcOrd="1" destOrd="0" presId="urn:microsoft.com/office/officeart/2005/8/layout/lProcess2"/>
    <dgm:cxn modelId="{D41A8973-CFD5-4BF2-BB2F-9C5A4A2C46A9}" type="presParOf" srcId="{88C6B7D8-B806-4195-A4EA-A36644BE0917}" destId="{236CF191-1613-42A7-B832-68A443C4B2A0}" srcOrd="2" destOrd="0" presId="urn:microsoft.com/office/officeart/2005/8/layout/lProcess2"/>
    <dgm:cxn modelId="{281F2218-F941-4F5A-B5FA-686AD7F332C4}" type="presParOf" srcId="{FC3D8322-F23E-1843-A207-46A022CFA4ED}" destId="{FE694635-8E7D-42C7-86A5-8DCAFF068560}" srcOrd="3" destOrd="0" presId="urn:microsoft.com/office/officeart/2005/8/layout/lProcess2"/>
    <dgm:cxn modelId="{5DACD9EF-F804-4126-8D7E-10604D9880FC}" type="presParOf" srcId="{FC3D8322-F23E-1843-A207-46A022CFA4ED}" destId="{4A421426-5BFE-490E-8EF9-63439BAEB11C}" srcOrd="4" destOrd="0" presId="urn:microsoft.com/office/officeart/2005/8/layout/lProcess2"/>
    <dgm:cxn modelId="{662F39EB-85E6-48EF-BC6E-8E229BA61712}" type="presParOf" srcId="{4A421426-5BFE-490E-8EF9-63439BAEB11C}" destId="{32278519-5A04-41AC-AE17-98E9A449760B}" srcOrd="0" destOrd="0" presId="urn:microsoft.com/office/officeart/2005/8/layout/lProcess2"/>
    <dgm:cxn modelId="{B65EDEE5-7A48-4E88-A5CE-3236668417AF}" type="presParOf" srcId="{4A421426-5BFE-490E-8EF9-63439BAEB11C}" destId="{9BEDD9A7-A430-481A-AE52-BF3270793883}" srcOrd="1" destOrd="0" presId="urn:microsoft.com/office/officeart/2005/8/layout/lProcess2"/>
    <dgm:cxn modelId="{2F94D276-870E-4F4B-9087-F9EAD4EAC8D4}" type="presParOf" srcId="{4A421426-5BFE-490E-8EF9-63439BAEB11C}" destId="{DCF28F89-728D-4DEC-A9F2-2AC24A93966A}" srcOrd="2" destOrd="0" presId="urn:microsoft.com/office/officeart/2005/8/layout/lProcess2"/>
    <dgm:cxn modelId="{1B6AD66E-B728-4497-A1B9-D91204AE9EBC}" type="presParOf" srcId="{DCF28F89-728D-4DEC-A9F2-2AC24A93966A}" destId="{D48DC18B-72DA-452C-AE20-420C460FEB38}" srcOrd="0" destOrd="0" presId="urn:microsoft.com/office/officeart/2005/8/layout/lProcess2"/>
    <dgm:cxn modelId="{48F64236-77F8-4CEC-B771-0A03A42DE911}" type="presParOf" srcId="{D48DC18B-72DA-452C-AE20-420C460FEB38}" destId="{46010750-F1ED-496F-8871-B0AD362755E6}" srcOrd="0" destOrd="0" presId="urn:microsoft.com/office/officeart/2005/8/layout/lProcess2"/>
    <dgm:cxn modelId="{2EF357F4-EFDD-4AAB-AC6E-E6F9D1DD7612}" type="presParOf" srcId="{D48DC18B-72DA-452C-AE20-420C460FEB38}" destId="{10CC32A7-90EB-4FA3-892E-499D01EFCA8B}" srcOrd="1" destOrd="0" presId="urn:microsoft.com/office/officeart/2005/8/layout/lProcess2"/>
    <dgm:cxn modelId="{75CE40E8-45B4-4475-87C9-9F5AE051E2E8}" type="presParOf" srcId="{D48DC18B-72DA-452C-AE20-420C460FEB38}" destId="{56BD7C46-A121-4D7A-A945-46F8D0E1DCDB}" srcOrd="2" destOrd="0" presId="urn:microsoft.com/office/officeart/2005/8/layout/lProcess2"/>
    <dgm:cxn modelId="{1792F07A-2532-4FAE-9811-9C7C05143C13}" type="presParOf" srcId="{FC3D8322-F23E-1843-A207-46A022CFA4ED}" destId="{DF1D34A1-AD3D-42F9-8035-DCFED1991E4D}" srcOrd="5" destOrd="0" presId="urn:microsoft.com/office/officeart/2005/8/layout/lProcess2"/>
    <dgm:cxn modelId="{DD32F012-FCC6-46D8-AAA9-730698640123}" type="presParOf" srcId="{FC3D8322-F23E-1843-A207-46A022CFA4ED}" destId="{1E32867D-90E7-4284-A322-9FC001A87661}" srcOrd="6" destOrd="0" presId="urn:microsoft.com/office/officeart/2005/8/layout/lProcess2"/>
    <dgm:cxn modelId="{EFB87CD6-8B73-4D27-A2EC-D398ED799E3D}" type="presParOf" srcId="{1E32867D-90E7-4284-A322-9FC001A87661}" destId="{1A3ADA62-55F4-4515-AFD0-09C82CEE1E75}" srcOrd="0" destOrd="0" presId="urn:microsoft.com/office/officeart/2005/8/layout/lProcess2"/>
    <dgm:cxn modelId="{3CC63CFB-295A-44AE-945B-166353ADC963}" type="presParOf" srcId="{1E32867D-90E7-4284-A322-9FC001A87661}" destId="{1AD64B19-346A-4596-B41D-D67550921E4F}" srcOrd="1" destOrd="0" presId="urn:microsoft.com/office/officeart/2005/8/layout/lProcess2"/>
    <dgm:cxn modelId="{D658AC6D-7C57-4ECD-A025-64921474055E}" type="presParOf" srcId="{1E32867D-90E7-4284-A322-9FC001A87661}" destId="{C47D2228-5B72-4FB8-B4DA-62740123DD20}" srcOrd="2" destOrd="0" presId="urn:microsoft.com/office/officeart/2005/8/layout/lProcess2"/>
    <dgm:cxn modelId="{021CDB73-F3D3-42B8-815E-0A7E7F1BDE74}" type="presParOf" srcId="{C47D2228-5B72-4FB8-B4DA-62740123DD20}" destId="{0287BB1B-1B49-4078-A4EC-746F46C02AE2}" srcOrd="0" destOrd="0" presId="urn:microsoft.com/office/officeart/2005/8/layout/lProcess2"/>
    <dgm:cxn modelId="{179029F6-DF06-4CA7-8CBD-B47F7878AC70}" type="presParOf" srcId="{0287BB1B-1B49-4078-A4EC-746F46C02AE2}" destId="{D0BBACD1-AAD1-8243-81A0-F3BD7488F4A0}" srcOrd="0" destOrd="0" presId="urn:microsoft.com/office/officeart/2005/8/layout/lProcess2"/>
    <dgm:cxn modelId="{3E1901E0-0708-4F01-B414-FF2B44B1B7B3}" type="presParOf" srcId="{0287BB1B-1B49-4078-A4EC-746F46C02AE2}" destId="{56357A68-BDA6-5845-9D7F-334487FFF398}" srcOrd="1" destOrd="0" presId="urn:microsoft.com/office/officeart/2005/8/layout/lProcess2"/>
    <dgm:cxn modelId="{D1E3FE00-FDCB-4A88-97FD-2A6DA9ECA915}" type="presParOf" srcId="{0287BB1B-1B49-4078-A4EC-746F46C02AE2}" destId="{8D2513D6-C562-7440-8C61-D56DB4D76374}" srcOrd="2" destOrd="0" presId="urn:microsoft.com/office/officeart/2005/8/layout/lProcess2"/>
    <dgm:cxn modelId="{2A0F6B86-8150-4901-88FF-BB018A001342}" type="presParOf" srcId="{FC3D8322-F23E-1843-A207-46A022CFA4ED}" destId="{11F5A4CE-003E-4A3B-882D-6E9A966F5F52}" srcOrd="7" destOrd="0" presId="urn:microsoft.com/office/officeart/2005/8/layout/lProcess2"/>
    <dgm:cxn modelId="{CB7BC506-AECA-EC41-A407-44141C8CCB1E}" type="presParOf" srcId="{FC3D8322-F23E-1843-A207-46A022CFA4ED}" destId="{4AEF5A88-D0A0-FD43-94E4-7C9AA1974B7F}" srcOrd="8" destOrd="0" presId="urn:microsoft.com/office/officeart/2005/8/layout/lProcess2"/>
    <dgm:cxn modelId="{D60406CC-5544-3748-9B1A-A7CA4911FE6A}" type="presParOf" srcId="{4AEF5A88-D0A0-FD43-94E4-7C9AA1974B7F}" destId="{F13F200B-5B0A-A242-B5DA-0A96497D105D}" srcOrd="0" destOrd="0" presId="urn:microsoft.com/office/officeart/2005/8/layout/lProcess2"/>
    <dgm:cxn modelId="{5BB0D3A3-CCFC-434B-9A6B-3130A798536F}" type="presParOf" srcId="{4AEF5A88-D0A0-FD43-94E4-7C9AA1974B7F}" destId="{511D8570-3682-DB47-80F1-0AC505DD8410}" srcOrd="1" destOrd="0" presId="urn:microsoft.com/office/officeart/2005/8/layout/lProcess2"/>
    <dgm:cxn modelId="{21B81ABF-86B6-6E48-870C-DA233BAB61EF}" type="presParOf" srcId="{4AEF5A88-D0A0-FD43-94E4-7C9AA1974B7F}" destId="{37913975-D878-4E42-8590-B9B8542DC7FF}" srcOrd="2" destOrd="0" presId="urn:microsoft.com/office/officeart/2005/8/layout/lProcess2"/>
    <dgm:cxn modelId="{A4A44C0A-F2DB-F14F-AEE7-5E28FB35D0FB}" type="presParOf" srcId="{37913975-D878-4E42-8590-B9B8542DC7FF}" destId="{AEE23272-B2F7-B14D-80EF-5E68CD11FFD7}" srcOrd="0" destOrd="0" presId="urn:microsoft.com/office/officeart/2005/8/layout/lProcess2"/>
    <dgm:cxn modelId="{8381B389-46E8-5F49-A1E2-543BDF84A1D1}" type="presParOf" srcId="{AEE23272-B2F7-B14D-80EF-5E68CD11FFD7}" destId="{3C548FA0-A8D4-A34D-8241-73889DB9E7F3}" srcOrd="0" destOrd="0" presId="urn:microsoft.com/office/officeart/2005/8/layout/lProcess2"/>
    <dgm:cxn modelId="{B71969B5-63C8-B847-AB29-DFC9230CBD66}" type="presParOf" srcId="{AEE23272-B2F7-B14D-80EF-5E68CD11FFD7}" destId="{64F406B8-3903-A54C-BC36-4F01B5A2C8A4}" srcOrd="1" destOrd="0" presId="urn:microsoft.com/office/officeart/2005/8/layout/lProcess2"/>
    <dgm:cxn modelId="{99655B52-FDC9-C549-B9AE-9D1D45026F83}" type="presParOf" srcId="{AEE23272-B2F7-B14D-80EF-5E68CD11FFD7}" destId="{019246E0-2CB7-AB40-956D-5C15B10A5E3C}"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8030F66-4F8E-B44C-ADDE-755964A54D6A}" type="doc">
      <dgm:prSet loTypeId="urn:microsoft.com/office/officeart/2005/8/layout/lProcess2" loCatId="" qsTypeId="urn:microsoft.com/office/officeart/2005/8/quickstyle/simple3" qsCatId="simple" csTypeId="urn:microsoft.com/office/officeart/2005/8/colors/accent5_2" csCatId="accent5" phldr="1"/>
      <dgm:spPr/>
      <dgm:t>
        <a:bodyPr/>
        <a:lstStyle/>
        <a:p>
          <a:endParaRPr lang="en-US"/>
        </a:p>
      </dgm:t>
    </dgm:pt>
    <dgm:pt modelId="{D214F61F-27A9-9F41-8E3A-8A818B147CE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17</a:t>
          </a:r>
        </a:p>
      </dgm:t>
    </dgm:pt>
    <dgm:pt modelId="{24746694-C0DD-5E44-8EE1-040E5A20648E}" type="parTrans" cxnId="{54066B37-5B28-7A40-9477-815EBAE78446}">
      <dgm:prSet/>
      <dgm:spPr/>
      <dgm:t>
        <a:bodyPr/>
        <a:lstStyle/>
        <a:p>
          <a:endParaRPr lang="en-US"/>
        </a:p>
      </dgm:t>
    </dgm:pt>
    <dgm:pt modelId="{97A0A9ED-33B8-BC4A-93BE-6B0861820D90}" type="sibTrans" cxnId="{54066B37-5B28-7A40-9477-815EBAE78446}">
      <dgm:prSet/>
      <dgm:spPr/>
      <dgm:t>
        <a:bodyPr/>
        <a:lstStyle/>
        <a:p>
          <a:endParaRPr lang="en-US"/>
        </a:p>
      </dgm:t>
    </dgm:pt>
    <dgm:pt modelId="{0A31EDF9-1879-8E4C-AC46-0A118629EDE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AD076EA6-85A3-8D48-8E69-BFD6BA3C9356}" type="parTrans" cxnId="{29019CFC-6199-F340-B5FA-7286F2C4AF2E}">
      <dgm:prSet/>
      <dgm:spPr/>
      <dgm:t>
        <a:bodyPr/>
        <a:lstStyle/>
        <a:p>
          <a:endParaRPr lang="en-US"/>
        </a:p>
      </dgm:t>
    </dgm:pt>
    <dgm:pt modelId="{28599C7B-CEFC-C240-AC9F-B46903498BEC}" type="sibTrans" cxnId="{29019CFC-6199-F340-B5FA-7286F2C4AF2E}">
      <dgm:prSet/>
      <dgm:spPr/>
      <dgm:t>
        <a:bodyPr/>
        <a:lstStyle/>
        <a:p>
          <a:endParaRPr lang="en-US"/>
        </a:p>
      </dgm:t>
    </dgm:pt>
    <dgm:pt modelId="{2BB8B139-A186-0D40-8016-A18ECDE3FDD6}">
      <dgm:prSet custT="1"/>
      <dgm:spPr/>
      <dgm:t>
        <a:bodyPr/>
        <a:lstStyle/>
        <a:p>
          <a:pPr rtl="0"/>
          <a:r>
            <a:rPr lang="en-US" sz="2400" b="0" dirty="0">
              <a:latin typeface="Arial" panose="020B0604020202020204" pitchFamily="34" charset="0"/>
              <a:cs typeface="Arial" panose="020B0604020202020204" pitchFamily="34" charset="0"/>
            </a:rPr>
            <a:t>2018</a:t>
          </a:r>
        </a:p>
      </dgm:t>
    </dgm:pt>
    <dgm:pt modelId="{5825D1A0-9DBB-474B-878D-FA93BC5489C2}" type="parTrans" cxnId="{973ECED0-89C1-634E-8208-5401282FC19D}">
      <dgm:prSet/>
      <dgm:spPr/>
      <dgm:t>
        <a:bodyPr/>
        <a:lstStyle/>
        <a:p>
          <a:endParaRPr lang="en-US"/>
        </a:p>
      </dgm:t>
    </dgm:pt>
    <dgm:pt modelId="{954E03EE-E48C-134D-A9B7-10F0DC18FC01}" type="sibTrans" cxnId="{973ECED0-89C1-634E-8208-5401282FC19D}">
      <dgm:prSet/>
      <dgm:spPr/>
      <dgm:t>
        <a:bodyPr/>
        <a:lstStyle/>
        <a:p>
          <a:endParaRPr lang="en-US"/>
        </a:p>
      </dgm:t>
    </dgm:pt>
    <dgm:pt modelId="{458269A8-CC40-F94F-AE0B-7C1B9724572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16</a:t>
          </a:r>
        </a:p>
      </dgm:t>
    </dgm:pt>
    <dgm:pt modelId="{E5EA48BB-3591-7D4E-A029-EB8F46C44F3F}" type="parTrans" cxnId="{5205E0EC-6582-C64C-807B-05167426D156}">
      <dgm:prSet/>
      <dgm:spPr/>
      <dgm:t>
        <a:bodyPr/>
        <a:lstStyle/>
        <a:p>
          <a:endParaRPr lang="en-US"/>
        </a:p>
      </dgm:t>
    </dgm:pt>
    <dgm:pt modelId="{EFD2CF39-06E1-AA41-A6C8-BD353B7FA114}" type="sibTrans" cxnId="{5205E0EC-6582-C64C-807B-05167426D156}">
      <dgm:prSet/>
      <dgm:spPr/>
      <dgm:t>
        <a:bodyPr/>
        <a:lstStyle/>
        <a:p>
          <a:endParaRPr lang="en-US"/>
        </a:p>
      </dgm:t>
    </dgm:pt>
    <dgm:pt modelId="{83E063F8-E760-B549-A5BB-ABE9EFF707D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a:t>
          </a:r>
          <a:r>
            <a:rPr lang="en-US" sz="2400" dirty="0">
              <a:solidFill>
                <a:schemeClr val="bg1"/>
              </a:solidFill>
              <a:latin typeface="Arial" panose="020B0604020202020204" pitchFamily="34" charset="0"/>
              <a:cs typeface="Arial" panose="020B0604020202020204" pitchFamily="34" charset="0"/>
            </a:rPr>
            <a:t>nts</a:t>
          </a:r>
        </a:p>
      </dgm:t>
    </dgm:pt>
    <dgm:pt modelId="{029EBA41-AE05-2541-B420-9494B1AE5C0A}" type="parTrans" cxnId="{CF601AEC-83F3-9A4D-AED5-DC63506B847B}">
      <dgm:prSet/>
      <dgm:spPr/>
      <dgm:t>
        <a:bodyPr/>
        <a:lstStyle/>
        <a:p>
          <a:endParaRPr lang="en-US"/>
        </a:p>
      </dgm:t>
    </dgm:pt>
    <dgm:pt modelId="{B91D221B-2A72-3148-994A-6E620146F678}" type="sibTrans" cxnId="{CF601AEC-83F3-9A4D-AED5-DC63506B847B}">
      <dgm:prSet/>
      <dgm:spPr/>
      <dgm:t>
        <a:bodyPr/>
        <a:lstStyle/>
        <a:p>
          <a:endParaRPr lang="en-US"/>
        </a:p>
      </dgm:t>
    </dgm:pt>
    <dgm:pt modelId="{B8EEEC6C-AD49-4354-8503-BCBC8909207B}">
      <dgm:prSet custT="1"/>
      <dgm:spPr/>
      <dgm:t>
        <a:bodyPr/>
        <a:lstStyle/>
        <a:p>
          <a:pPr rtl="0"/>
          <a:r>
            <a:rPr lang="en-US" sz="2400" b="0" dirty="0">
              <a:latin typeface="Arial" panose="020B0604020202020204" pitchFamily="34" charset="0"/>
              <a:cs typeface="Arial" panose="020B0604020202020204" pitchFamily="34" charset="0"/>
            </a:rPr>
            <a:t>2021</a:t>
          </a:r>
        </a:p>
      </dgm:t>
    </dgm:pt>
    <dgm:pt modelId="{97449E73-A05E-484E-B00B-96378AB8024C}" type="parTrans" cxnId="{FD3025B4-8D97-48F7-B34E-798A750C2F84}">
      <dgm:prSet/>
      <dgm:spPr/>
      <dgm:t>
        <a:bodyPr/>
        <a:lstStyle/>
        <a:p>
          <a:endParaRPr lang="en-US"/>
        </a:p>
      </dgm:t>
    </dgm:pt>
    <dgm:pt modelId="{1B757CE1-9920-4750-8830-EB1A02747A49}" type="sibTrans" cxnId="{FD3025B4-8D97-48F7-B34E-798A750C2F84}">
      <dgm:prSet/>
      <dgm:spPr/>
      <dgm:t>
        <a:bodyPr/>
        <a:lstStyle/>
        <a:p>
          <a:endParaRPr lang="en-US"/>
        </a:p>
      </dgm:t>
    </dgm:pt>
    <dgm:pt modelId="{AE66FFDB-B564-4714-9109-9C433268AE0D}">
      <dgm:prSet custT="1"/>
      <dgm:spPr/>
      <dgm:t>
        <a:bodyPr/>
        <a:lstStyle/>
        <a:p>
          <a:pPr rtl="0"/>
          <a:r>
            <a:rPr lang="en-US" sz="2400" b="0" dirty="0">
              <a:latin typeface="Arial" panose="020B0604020202020204" pitchFamily="34" charset="0"/>
              <a:cs typeface="Arial" panose="020B0604020202020204" pitchFamily="34" charset="0"/>
            </a:rPr>
            <a:t>2019</a:t>
          </a:r>
        </a:p>
      </dgm:t>
    </dgm:pt>
    <dgm:pt modelId="{7E2F828A-AC83-44F3-BACA-49406619FB60}" type="parTrans" cxnId="{E8FB0403-3259-4CF4-A9F4-81642FE7E26C}">
      <dgm:prSet/>
      <dgm:spPr/>
      <dgm:t>
        <a:bodyPr/>
        <a:lstStyle/>
        <a:p>
          <a:endParaRPr lang="en-US"/>
        </a:p>
      </dgm:t>
    </dgm:pt>
    <dgm:pt modelId="{319BF4B5-7190-4336-A907-D490B5ED668F}" type="sibTrans" cxnId="{E8FB0403-3259-4CF4-A9F4-81642FE7E26C}">
      <dgm:prSet/>
      <dgm:spPr/>
      <dgm:t>
        <a:bodyPr/>
        <a:lstStyle/>
        <a:p>
          <a:endParaRPr lang="en-US"/>
        </a:p>
      </dgm:t>
    </dgm:pt>
    <dgm:pt modelId="{11B34B50-BBC9-44E4-A872-C8BB75477077}">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17</a:t>
          </a:r>
        </a:p>
      </dgm:t>
    </dgm:pt>
    <dgm:pt modelId="{1630B4A9-D561-4854-B4E3-6C1AF0749C7A}" type="parTrans" cxnId="{9EE51A57-52EA-40B5-8984-6F1C2E164059}">
      <dgm:prSet/>
      <dgm:spPr/>
      <dgm:t>
        <a:bodyPr/>
        <a:lstStyle/>
        <a:p>
          <a:endParaRPr lang="en-US"/>
        </a:p>
      </dgm:t>
    </dgm:pt>
    <dgm:pt modelId="{C3CCD58F-FE55-4F1C-938E-93CAA0EE5684}" type="sibTrans" cxnId="{9EE51A57-52EA-40B5-8984-6F1C2E164059}">
      <dgm:prSet/>
      <dgm:spPr/>
      <dgm:t>
        <a:bodyPr/>
        <a:lstStyle/>
        <a:p>
          <a:endParaRPr lang="en-US"/>
        </a:p>
      </dgm:t>
    </dgm:pt>
    <dgm:pt modelId="{375CA903-E852-4B7D-BF2F-095F50B20072}">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DB42C3A0-8888-4236-85C6-B57AE14380A8}" type="parTrans" cxnId="{CC8A2042-C571-4B76-A2B7-BABE243A422E}">
      <dgm:prSet/>
      <dgm:spPr/>
      <dgm:t>
        <a:bodyPr/>
        <a:lstStyle/>
        <a:p>
          <a:endParaRPr lang="en-US"/>
        </a:p>
      </dgm:t>
    </dgm:pt>
    <dgm:pt modelId="{409DB1F1-4D02-439E-B5D4-C345C8146D74}" type="sibTrans" cxnId="{CC8A2042-C571-4B76-A2B7-BABE243A422E}">
      <dgm:prSet/>
      <dgm:spPr/>
      <dgm:t>
        <a:bodyPr/>
        <a:lstStyle/>
        <a:p>
          <a:endParaRPr lang="en-US"/>
        </a:p>
      </dgm:t>
    </dgm:pt>
    <dgm:pt modelId="{BA8B52F6-9F73-49DB-9AE0-B9B243C6505B}">
      <dgm:prSet custT="1"/>
      <dgm:spPr/>
      <dgm:t>
        <a:bodyPr/>
        <a:lstStyle/>
        <a:p>
          <a:pPr rtl="0"/>
          <a:r>
            <a:rPr lang="en-US" sz="2400" b="0" dirty="0">
              <a:latin typeface="Arial" panose="020B0604020202020204" pitchFamily="34" charset="0"/>
              <a:cs typeface="Arial" panose="020B0604020202020204" pitchFamily="34" charset="0"/>
            </a:rPr>
            <a:t>2020</a:t>
          </a:r>
        </a:p>
      </dgm:t>
    </dgm:pt>
    <dgm:pt modelId="{24CB2782-EFD5-4961-9CA7-B4C3E06439BD}" type="parTrans" cxnId="{BE593754-5F5D-465D-9D70-4EC24EB2F2A5}">
      <dgm:prSet/>
      <dgm:spPr/>
      <dgm:t>
        <a:bodyPr/>
        <a:lstStyle/>
        <a:p>
          <a:endParaRPr lang="en-US"/>
        </a:p>
      </dgm:t>
    </dgm:pt>
    <dgm:pt modelId="{8C836775-2740-4B56-93D6-8E30D63CA8C4}" type="sibTrans" cxnId="{BE593754-5F5D-465D-9D70-4EC24EB2F2A5}">
      <dgm:prSet/>
      <dgm:spPr/>
      <dgm:t>
        <a:bodyPr/>
        <a:lstStyle/>
        <a:p>
          <a:endParaRPr lang="en-US"/>
        </a:p>
      </dgm:t>
    </dgm:pt>
    <dgm:pt modelId="{BC11B9FB-0836-448F-B45E-2F9AFE750D85}">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10.17</a:t>
          </a:r>
        </a:p>
      </dgm:t>
    </dgm:pt>
    <dgm:pt modelId="{0ADCF357-99D7-4AA1-9A5D-F8EA66273A18}" type="parTrans" cxnId="{1948C891-D11B-45C9-984B-83C6881C2B10}">
      <dgm:prSet/>
      <dgm:spPr/>
      <dgm:t>
        <a:bodyPr/>
        <a:lstStyle/>
        <a:p>
          <a:endParaRPr lang="en-US"/>
        </a:p>
      </dgm:t>
    </dgm:pt>
    <dgm:pt modelId="{D762CA22-48D4-4E96-840D-D28DCE7308C3}" type="sibTrans" cxnId="{1948C891-D11B-45C9-984B-83C6881C2B10}">
      <dgm:prSet/>
      <dgm:spPr/>
      <dgm:t>
        <a:bodyPr/>
        <a:lstStyle/>
        <a:p>
          <a:endParaRPr lang="en-US"/>
        </a:p>
      </dgm:t>
    </dgm:pt>
    <dgm:pt modelId="{AC05B0E0-63CB-4A76-B7D5-2C4C07648044}">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50EF2760-FB1C-4A4A-A701-C5E43A86E6B2}" type="parTrans" cxnId="{FDD72249-03C8-4F84-BF79-F315E9B1E809}">
      <dgm:prSet/>
      <dgm:spPr/>
      <dgm:t>
        <a:bodyPr/>
        <a:lstStyle/>
        <a:p>
          <a:endParaRPr lang="en-US"/>
        </a:p>
      </dgm:t>
    </dgm:pt>
    <dgm:pt modelId="{0666065C-455B-4DFC-BA06-A220CE115AEE}" type="sibTrans" cxnId="{FDD72249-03C8-4F84-BF79-F315E9B1E809}">
      <dgm:prSet/>
      <dgm:spPr/>
      <dgm:t>
        <a:bodyPr/>
        <a:lstStyle/>
        <a:p>
          <a:endParaRPr lang="en-US"/>
        </a:p>
      </dgm:t>
    </dgm:pt>
    <dgm:pt modelId="{9BF34D3F-70B8-4FB9-80E0-C4346E647FBD}">
      <dgm:prSet custT="1"/>
      <dgm:spPr/>
      <dgm:t>
        <a:bodyPr/>
        <a:lstStyle/>
        <a:p>
          <a:pPr rtl="0"/>
          <a:r>
            <a:rPr lang="en-US" sz="2400" b="1" dirty="0">
              <a:latin typeface="Arial" panose="020B0604020202020204" pitchFamily="34" charset="0"/>
              <a:cs typeface="Arial" panose="020B0604020202020204" pitchFamily="34" charset="0"/>
            </a:rPr>
            <a:t>2022</a:t>
          </a:r>
        </a:p>
      </dgm:t>
    </dgm:pt>
    <dgm:pt modelId="{05C05E2D-1448-4624-B62B-17A6AE8C9493}" type="parTrans" cxnId="{F9884EA8-986D-42ED-BC3F-D57DEA47B74B}">
      <dgm:prSet/>
      <dgm:spPr/>
      <dgm:t>
        <a:bodyPr/>
        <a:lstStyle/>
        <a:p>
          <a:endParaRPr lang="en-US"/>
        </a:p>
      </dgm:t>
    </dgm:pt>
    <dgm:pt modelId="{B9B4D817-D8BA-4849-946F-D22A4C28A26B}" type="sibTrans" cxnId="{F9884EA8-986D-42ED-BC3F-D57DEA47B74B}">
      <dgm:prSet/>
      <dgm:spPr/>
      <dgm:t>
        <a:bodyPr/>
        <a:lstStyle/>
        <a:p>
          <a:endParaRPr lang="en-US"/>
        </a:p>
      </dgm:t>
    </dgm:pt>
    <dgm:pt modelId="{87303AD9-38B7-4681-86F8-6AE98A0A532D}">
      <dgm:prSet custT="1"/>
      <dgm:spPr/>
      <dgm:t>
        <a:bodyPr/>
        <a:lstStyle/>
        <a:p>
          <a:pPr rtl="0"/>
          <a:r>
            <a:rPr lang="en-US" sz="2400" b="1" dirty="0">
              <a:latin typeface="Arial" panose="020B0604020202020204" pitchFamily="34" charset="0"/>
              <a:cs typeface="Arial" panose="020B0604020202020204" pitchFamily="34" charset="0"/>
            </a:rPr>
            <a:t>0 points</a:t>
          </a:r>
        </a:p>
      </dgm:t>
    </dgm:pt>
    <dgm:pt modelId="{23B3BC10-46B1-4764-96D3-F78572BFF83C}" type="parTrans" cxnId="{9FA5B549-F750-4165-B533-9878DF007824}">
      <dgm:prSet/>
      <dgm:spPr/>
      <dgm:t>
        <a:bodyPr/>
        <a:lstStyle/>
        <a:p>
          <a:endParaRPr lang="en-US"/>
        </a:p>
      </dgm:t>
    </dgm:pt>
    <dgm:pt modelId="{F3A64E26-AEBC-4C57-945D-8C32C264EF3C}" type="sibTrans" cxnId="{9FA5B549-F750-4165-B533-9878DF007824}">
      <dgm:prSet/>
      <dgm:spPr/>
      <dgm:t>
        <a:bodyPr/>
        <a:lstStyle/>
        <a:p>
          <a:endParaRPr lang="en-US"/>
        </a:p>
      </dgm:t>
    </dgm:pt>
    <dgm:pt modelId="{21EEE74F-4A54-4C6A-8FD5-DB2A7F652B44}">
      <dgm:prSet custT="1"/>
      <dgm:spPr/>
      <dgm:t>
        <a:bodyPr/>
        <a:lstStyle/>
        <a:p>
          <a:pPr rtl="0"/>
          <a:r>
            <a:rPr lang="en-US" sz="2400" b="1" dirty="0">
              <a:latin typeface="Arial" panose="020B0604020202020204" pitchFamily="34" charset="0"/>
              <a:cs typeface="Arial" panose="020B0604020202020204" pitchFamily="34" charset="0"/>
            </a:rPr>
            <a:t>9.25</a:t>
          </a:r>
        </a:p>
      </dgm:t>
    </dgm:pt>
    <dgm:pt modelId="{D25445BF-3E40-40DA-8829-726E6CD2B2E4}" type="parTrans" cxnId="{D5F5E760-A35B-421C-AB3D-E012D766AF3A}">
      <dgm:prSet/>
      <dgm:spPr/>
      <dgm:t>
        <a:bodyPr/>
        <a:lstStyle/>
        <a:p>
          <a:endParaRPr lang="en-US"/>
        </a:p>
      </dgm:t>
    </dgm:pt>
    <dgm:pt modelId="{2DDA9E14-2E0F-4651-B19A-4DAAA96465F7}" type="sibTrans" cxnId="{D5F5E760-A35B-421C-AB3D-E012D766AF3A}">
      <dgm:prSet/>
      <dgm:spPr/>
      <dgm:t>
        <a:bodyPr/>
        <a:lstStyle/>
        <a:p>
          <a:endParaRPr lang="en-US"/>
        </a:p>
      </dgm:t>
    </dgm:pt>
    <dgm:pt modelId="{FC3D8322-F23E-1843-A207-46A022CFA4ED}" type="pres">
      <dgm:prSet presAssocID="{98030F66-4F8E-B44C-ADDE-755964A54D6A}" presName="theList" presStyleCnt="0">
        <dgm:presLayoutVars>
          <dgm:dir/>
          <dgm:animLvl val="lvl"/>
          <dgm:resizeHandles val="exact"/>
        </dgm:presLayoutVars>
      </dgm:prSet>
      <dgm:spPr/>
    </dgm:pt>
    <dgm:pt modelId="{F2379E4F-F2EC-4A80-B279-EE614009B153}" type="pres">
      <dgm:prSet presAssocID="{9BF34D3F-70B8-4FB9-80E0-C4346E647FBD}" presName="compNode" presStyleCnt="0"/>
      <dgm:spPr/>
    </dgm:pt>
    <dgm:pt modelId="{66EECB8D-98BD-4E84-99B3-62B04A808AB1}" type="pres">
      <dgm:prSet presAssocID="{9BF34D3F-70B8-4FB9-80E0-C4346E647FBD}" presName="aNode" presStyleLbl="bgShp" presStyleIdx="0" presStyleCnt="5"/>
      <dgm:spPr/>
    </dgm:pt>
    <dgm:pt modelId="{A7E12CDF-9BCB-47DF-8290-68F8592CFB05}" type="pres">
      <dgm:prSet presAssocID="{9BF34D3F-70B8-4FB9-80E0-C4346E647FBD}" presName="textNode" presStyleLbl="bgShp" presStyleIdx="0" presStyleCnt="5"/>
      <dgm:spPr/>
    </dgm:pt>
    <dgm:pt modelId="{AD3BFAC0-5C14-44E3-9736-D97376BC9033}" type="pres">
      <dgm:prSet presAssocID="{9BF34D3F-70B8-4FB9-80E0-C4346E647FBD}" presName="compChildNode" presStyleCnt="0"/>
      <dgm:spPr/>
    </dgm:pt>
    <dgm:pt modelId="{8FDC7D70-35A6-4355-B3C3-1124C8AF2C15}" type="pres">
      <dgm:prSet presAssocID="{9BF34D3F-70B8-4FB9-80E0-C4346E647FBD}" presName="theInnerList" presStyleCnt="0"/>
      <dgm:spPr/>
    </dgm:pt>
    <dgm:pt modelId="{9A67CC0D-83B3-4A66-938F-72DFDAE26816}" type="pres">
      <dgm:prSet presAssocID="{21EEE74F-4A54-4C6A-8FD5-DB2A7F652B44}" presName="childNode" presStyleLbl="node1" presStyleIdx="0" presStyleCnt="10">
        <dgm:presLayoutVars>
          <dgm:bulletEnabled val="1"/>
        </dgm:presLayoutVars>
      </dgm:prSet>
      <dgm:spPr/>
    </dgm:pt>
    <dgm:pt modelId="{6A5875A1-5718-4552-8DDC-D9F7D75838A8}" type="pres">
      <dgm:prSet presAssocID="{21EEE74F-4A54-4C6A-8FD5-DB2A7F652B44}" presName="aSpace2" presStyleCnt="0"/>
      <dgm:spPr/>
    </dgm:pt>
    <dgm:pt modelId="{7A1D96A2-B482-46E6-B7E4-525849F40616}" type="pres">
      <dgm:prSet presAssocID="{87303AD9-38B7-4681-86F8-6AE98A0A532D}" presName="childNode" presStyleLbl="node1" presStyleIdx="1" presStyleCnt="10">
        <dgm:presLayoutVars>
          <dgm:bulletEnabled val="1"/>
        </dgm:presLayoutVars>
      </dgm:prSet>
      <dgm:spPr/>
    </dgm:pt>
    <dgm:pt modelId="{BA75906B-BA7C-4BDA-9499-72F7BB613905}" type="pres">
      <dgm:prSet presAssocID="{9BF34D3F-70B8-4FB9-80E0-C4346E647FBD}" presName="aSpace" presStyleCnt="0"/>
      <dgm:spPr/>
    </dgm:pt>
    <dgm:pt modelId="{4A421426-5BFE-490E-8EF9-63439BAEB11C}" type="pres">
      <dgm:prSet presAssocID="{B8EEEC6C-AD49-4354-8503-BCBC8909207B}" presName="compNode" presStyleCnt="0"/>
      <dgm:spPr/>
    </dgm:pt>
    <dgm:pt modelId="{32278519-5A04-41AC-AE17-98E9A449760B}" type="pres">
      <dgm:prSet presAssocID="{B8EEEC6C-AD49-4354-8503-BCBC8909207B}" presName="aNode" presStyleLbl="bgShp" presStyleIdx="1" presStyleCnt="5"/>
      <dgm:spPr/>
    </dgm:pt>
    <dgm:pt modelId="{9BEDD9A7-A430-481A-AE52-BF3270793883}" type="pres">
      <dgm:prSet presAssocID="{B8EEEC6C-AD49-4354-8503-BCBC8909207B}" presName="textNode" presStyleLbl="bgShp" presStyleIdx="1" presStyleCnt="5"/>
      <dgm:spPr/>
    </dgm:pt>
    <dgm:pt modelId="{DCF28F89-728D-4DEC-A9F2-2AC24A93966A}" type="pres">
      <dgm:prSet presAssocID="{B8EEEC6C-AD49-4354-8503-BCBC8909207B}" presName="compChildNode" presStyleCnt="0"/>
      <dgm:spPr/>
    </dgm:pt>
    <dgm:pt modelId="{D48DC18B-72DA-452C-AE20-420C460FEB38}" type="pres">
      <dgm:prSet presAssocID="{B8EEEC6C-AD49-4354-8503-BCBC8909207B}" presName="theInnerList" presStyleCnt="0"/>
      <dgm:spPr/>
    </dgm:pt>
    <dgm:pt modelId="{25AADAB5-53F0-489A-A8A7-6B840CA2B0B9}" type="pres">
      <dgm:prSet presAssocID="{BC11B9FB-0836-448F-B45E-2F9AFE750D85}" presName="childNode" presStyleLbl="node1" presStyleIdx="2" presStyleCnt="10">
        <dgm:presLayoutVars>
          <dgm:bulletEnabled val="1"/>
        </dgm:presLayoutVars>
      </dgm:prSet>
      <dgm:spPr/>
    </dgm:pt>
    <dgm:pt modelId="{2137FC58-839E-4ECD-9A82-11265C16090A}" type="pres">
      <dgm:prSet presAssocID="{BC11B9FB-0836-448F-B45E-2F9AFE750D85}" presName="aSpace2" presStyleCnt="0"/>
      <dgm:spPr/>
    </dgm:pt>
    <dgm:pt modelId="{115A6DFB-9EA1-465A-84EC-B4406FF60E74}" type="pres">
      <dgm:prSet presAssocID="{AC05B0E0-63CB-4A76-B7D5-2C4C07648044}" presName="childNode" presStyleLbl="node1" presStyleIdx="3" presStyleCnt="10">
        <dgm:presLayoutVars>
          <dgm:bulletEnabled val="1"/>
        </dgm:presLayoutVars>
      </dgm:prSet>
      <dgm:spPr/>
    </dgm:pt>
    <dgm:pt modelId="{DF1D34A1-AD3D-42F9-8035-DCFED1991E4D}" type="pres">
      <dgm:prSet presAssocID="{B8EEEC6C-AD49-4354-8503-BCBC8909207B}" presName="aSpace" presStyleCnt="0"/>
      <dgm:spPr/>
    </dgm:pt>
    <dgm:pt modelId="{BB0BB554-0799-48E9-B9C7-6A8202A1C54E}" type="pres">
      <dgm:prSet presAssocID="{BA8B52F6-9F73-49DB-9AE0-B9B243C6505B}" presName="compNode" presStyleCnt="0"/>
      <dgm:spPr/>
    </dgm:pt>
    <dgm:pt modelId="{1D625C6C-57A5-4E24-BD01-DE81D8C750EE}" type="pres">
      <dgm:prSet presAssocID="{BA8B52F6-9F73-49DB-9AE0-B9B243C6505B}" presName="aNode" presStyleLbl="bgShp" presStyleIdx="2" presStyleCnt="5"/>
      <dgm:spPr/>
    </dgm:pt>
    <dgm:pt modelId="{F13339C4-B4D7-482D-95A0-31E8CB0B1355}" type="pres">
      <dgm:prSet presAssocID="{BA8B52F6-9F73-49DB-9AE0-B9B243C6505B}" presName="textNode" presStyleLbl="bgShp" presStyleIdx="2" presStyleCnt="5"/>
      <dgm:spPr/>
    </dgm:pt>
    <dgm:pt modelId="{E4B3B2D9-B3A7-4625-911A-E7DCD5B2C5EF}" type="pres">
      <dgm:prSet presAssocID="{BA8B52F6-9F73-49DB-9AE0-B9B243C6505B}" presName="compChildNode" presStyleCnt="0"/>
      <dgm:spPr/>
    </dgm:pt>
    <dgm:pt modelId="{AEE41F85-D28B-4198-B856-5E4F9DC5F531}" type="pres">
      <dgm:prSet presAssocID="{BA8B52F6-9F73-49DB-9AE0-B9B243C6505B}" presName="theInnerList" presStyleCnt="0"/>
      <dgm:spPr/>
    </dgm:pt>
    <dgm:pt modelId="{9C687E73-04EC-4D2F-A12D-8FB62B63AFFE}" type="pres">
      <dgm:prSet presAssocID="{11B34B50-BBC9-44E4-A872-C8BB75477077}" presName="childNode" presStyleLbl="node1" presStyleIdx="4" presStyleCnt="10">
        <dgm:presLayoutVars>
          <dgm:bulletEnabled val="1"/>
        </dgm:presLayoutVars>
      </dgm:prSet>
      <dgm:spPr/>
    </dgm:pt>
    <dgm:pt modelId="{8D89CF24-30E9-498B-99C6-0A14D964C0C2}" type="pres">
      <dgm:prSet presAssocID="{11B34B50-BBC9-44E4-A872-C8BB75477077}" presName="aSpace2" presStyleCnt="0"/>
      <dgm:spPr/>
    </dgm:pt>
    <dgm:pt modelId="{72CB042C-FAA0-446C-B893-8EF69BC681A3}" type="pres">
      <dgm:prSet presAssocID="{375CA903-E852-4B7D-BF2F-095F50B20072}" presName="childNode" presStyleLbl="node1" presStyleIdx="5" presStyleCnt="10">
        <dgm:presLayoutVars>
          <dgm:bulletEnabled val="1"/>
        </dgm:presLayoutVars>
      </dgm:prSet>
      <dgm:spPr/>
    </dgm:pt>
    <dgm:pt modelId="{7713F85C-9740-48ED-9C74-592BFF4E1730}" type="pres">
      <dgm:prSet presAssocID="{BA8B52F6-9F73-49DB-9AE0-B9B243C6505B}" presName="aSpace" presStyleCnt="0"/>
      <dgm:spPr/>
    </dgm:pt>
    <dgm:pt modelId="{86781BA2-A571-4AC0-84D9-4E8677B67060}" type="pres">
      <dgm:prSet presAssocID="{AE66FFDB-B564-4714-9109-9C433268AE0D}" presName="compNode" presStyleCnt="0"/>
      <dgm:spPr/>
    </dgm:pt>
    <dgm:pt modelId="{F95EE843-A931-4554-B67E-A49358CFE454}" type="pres">
      <dgm:prSet presAssocID="{AE66FFDB-B564-4714-9109-9C433268AE0D}" presName="aNode" presStyleLbl="bgShp" presStyleIdx="3" presStyleCnt="5"/>
      <dgm:spPr/>
    </dgm:pt>
    <dgm:pt modelId="{3C3A15DF-D020-487D-AF92-EE6166130D02}" type="pres">
      <dgm:prSet presAssocID="{AE66FFDB-B564-4714-9109-9C433268AE0D}" presName="textNode" presStyleLbl="bgShp" presStyleIdx="3" presStyleCnt="5"/>
      <dgm:spPr/>
    </dgm:pt>
    <dgm:pt modelId="{6069A797-3BE6-4213-A10C-F9F710A03164}" type="pres">
      <dgm:prSet presAssocID="{AE66FFDB-B564-4714-9109-9C433268AE0D}" presName="compChildNode" presStyleCnt="0"/>
      <dgm:spPr/>
    </dgm:pt>
    <dgm:pt modelId="{1425A00A-2EFF-4158-9155-F40F76CF355B}" type="pres">
      <dgm:prSet presAssocID="{AE66FFDB-B564-4714-9109-9C433268AE0D}" presName="theInnerList" presStyleCnt="0"/>
      <dgm:spPr/>
    </dgm:pt>
    <dgm:pt modelId="{D0BBACD1-AAD1-8243-81A0-F3BD7488F4A0}" type="pres">
      <dgm:prSet presAssocID="{D214F61F-27A9-9F41-8E3A-8A818B147CE6}" presName="childNode" presStyleLbl="node1" presStyleIdx="6" presStyleCnt="10">
        <dgm:presLayoutVars>
          <dgm:bulletEnabled val="1"/>
        </dgm:presLayoutVars>
      </dgm:prSet>
      <dgm:spPr/>
    </dgm:pt>
    <dgm:pt modelId="{56357A68-BDA6-5845-9D7F-334487FFF398}" type="pres">
      <dgm:prSet presAssocID="{D214F61F-27A9-9F41-8E3A-8A818B147CE6}" presName="aSpace2" presStyleCnt="0"/>
      <dgm:spPr/>
    </dgm:pt>
    <dgm:pt modelId="{8D2513D6-C562-7440-8C61-D56DB4D76374}" type="pres">
      <dgm:prSet presAssocID="{0A31EDF9-1879-8E4C-AC46-0A118629EDEF}" presName="childNode" presStyleLbl="node1" presStyleIdx="7" presStyleCnt="10">
        <dgm:presLayoutVars>
          <dgm:bulletEnabled val="1"/>
        </dgm:presLayoutVars>
      </dgm:prSet>
      <dgm:spPr/>
    </dgm:pt>
    <dgm:pt modelId="{61778704-7745-4060-8A5F-C161AE8933C6}" type="pres">
      <dgm:prSet presAssocID="{AE66FFDB-B564-4714-9109-9C433268AE0D}" presName="aSpace" presStyleCnt="0"/>
      <dgm:spPr/>
    </dgm:pt>
    <dgm:pt modelId="{4AEF5A88-D0A0-FD43-94E4-7C9AA1974B7F}" type="pres">
      <dgm:prSet presAssocID="{2BB8B139-A186-0D40-8016-A18ECDE3FDD6}" presName="compNode" presStyleCnt="0"/>
      <dgm:spPr/>
    </dgm:pt>
    <dgm:pt modelId="{F13F200B-5B0A-A242-B5DA-0A96497D105D}" type="pres">
      <dgm:prSet presAssocID="{2BB8B139-A186-0D40-8016-A18ECDE3FDD6}" presName="aNode" presStyleLbl="bgShp" presStyleIdx="4" presStyleCnt="5"/>
      <dgm:spPr/>
    </dgm:pt>
    <dgm:pt modelId="{511D8570-3682-DB47-80F1-0AC505DD8410}" type="pres">
      <dgm:prSet presAssocID="{2BB8B139-A186-0D40-8016-A18ECDE3FDD6}" presName="textNode" presStyleLbl="bgShp" presStyleIdx="4" presStyleCnt="5"/>
      <dgm:spPr/>
    </dgm:pt>
    <dgm:pt modelId="{37913975-D878-4E42-8590-B9B8542DC7FF}" type="pres">
      <dgm:prSet presAssocID="{2BB8B139-A186-0D40-8016-A18ECDE3FDD6}" presName="compChildNode" presStyleCnt="0"/>
      <dgm:spPr/>
    </dgm:pt>
    <dgm:pt modelId="{AEE23272-B2F7-B14D-80EF-5E68CD11FFD7}" type="pres">
      <dgm:prSet presAssocID="{2BB8B139-A186-0D40-8016-A18ECDE3FDD6}" presName="theInnerList" presStyleCnt="0"/>
      <dgm:spPr/>
    </dgm:pt>
    <dgm:pt modelId="{3C548FA0-A8D4-A34D-8241-73889DB9E7F3}" type="pres">
      <dgm:prSet presAssocID="{458269A8-CC40-F94F-AE0B-7C1B9724572F}" presName="childNode" presStyleLbl="node1" presStyleIdx="8" presStyleCnt="10">
        <dgm:presLayoutVars>
          <dgm:bulletEnabled val="1"/>
        </dgm:presLayoutVars>
      </dgm:prSet>
      <dgm:spPr/>
    </dgm:pt>
    <dgm:pt modelId="{64F406B8-3903-A54C-BC36-4F01B5A2C8A4}" type="pres">
      <dgm:prSet presAssocID="{458269A8-CC40-F94F-AE0B-7C1B9724572F}" presName="aSpace2" presStyleCnt="0"/>
      <dgm:spPr/>
    </dgm:pt>
    <dgm:pt modelId="{019246E0-2CB7-AB40-956D-5C15B10A5E3C}" type="pres">
      <dgm:prSet presAssocID="{83E063F8-E760-B549-A5BB-ABE9EFF707DF}" presName="childNode" presStyleLbl="node1" presStyleIdx="9" presStyleCnt="10">
        <dgm:presLayoutVars>
          <dgm:bulletEnabled val="1"/>
        </dgm:presLayoutVars>
      </dgm:prSet>
      <dgm:spPr/>
    </dgm:pt>
  </dgm:ptLst>
  <dgm:cxnLst>
    <dgm:cxn modelId="{E8FB0403-3259-4CF4-A9F4-81642FE7E26C}" srcId="{98030F66-4F8E-B44C-ADDE-755964A54D6A}" destId="{AE66FFDB-B564-4714-9109-9C433268AE0D}" srcOrd="3" destOrd="0" parTransId="{7E2F828A-AC83-44F3-BACA-49406619FB60}" sibTransId="{319BF4B5-7190-4336-A907-D490B5ED668F}"/>
    <dgm:cxn modelId="{9F321B29-B238-4F80-AD3F-487E0717F6C2}" type="presOf" srcId="{B8EEEC6C-AD49-4354-8503-BCBC8909207B}" destId="{32278519-5A04-41AC-AE17-98E9A449760B}" srcOrd="0" destOrd="0" presId="urn:microsoft.com/office/officeart/2005/8/layout/lProcess2"/>
    <dgm:cxn modelId="{D1795131-7027-470F-8F0C-328C97FECB71}" type="presOf" srcId="{9BF34D3F-70B8-4FB9-80E0-C4346E647FBD}" destId="{66EECB8D-98BD-4E84-99B3-62B04A808AB1}" srcOrd="0" destOrd="0" presId="urn:microsoft.com/office/officeart/2005/8/layout/lProcess2"/>
    <dgm:cxn modelId="{223EDA32-133A-4F33-B412-5CA5763FD673}" type="presOf" srcId="{AE66FFDB-B564-4714-9109-9C433268AE0D}" destId="{3C3A15DF-D020-487D-AF92-EE6166130D02}" srcOrd="1" destOrd="0" presId="urn:microsoft.com/office/officeart/2005/8/layout/lProcess2"/>
    <dgm:cxn modelId="{54066B37-5B28-7A40-9477-815EBAE78446}" srcId="{AE66FFDB-B564-4714-9109-9C433268AE0D}" destId="{D214F61F-27A9-9F41-8E3A-8A818B147CE6}" srcOrd="0" destOrd="0" parTransId="{24746694-C0DD-5E44-8EE1-040E5A20648E}" sibTransId="{97A0A9ED-33B8-BC4A-93BE-6B0861820D90}"/>
    <dgm:cxn modelId="{84319B5C-A5FA-4034-B2D4-FFA6095CFA7F}" type="presOf" srcId="{87303AD9-38B7-4681-86F8-6AE98A0A532D}" destId="{7A1D96A2-B482-46E6-B7E4-525849F40616}" srcOrd="0" destOrd="0" presId="urn:microsoft.com/office/officeart/2005/8/layout/lProcess2"/>
    <dgm:cxn modelId="{D5F5E760-A35B-421C-AB3D-E012D766AF3A}" srcId="{9BF34D3F-70B8-4FB9-80E0-C4346E647FBD}" destId="{21EEE74F-4A54-4C6A-8FD5-DB2A7F652B44}" srcOrd="0" destOrd="0" parTransId="{D25445BF-3E40-40DA-8829-726E6CD2B2E4}" sibTransId="{2DDA9E14-2E0F-4651-B19A-4DAAA96465F7}"/>
    <dgm:cxn modelId="{CC8A2042-C571-4B76-A2B7-BABE243A422E}" srcId="{BA8B52F6-9F73-49DB-9AE0-B9B243C6505B}" destId="{375CA903-E852-4B7D-BF2F-095F50B20072}" srcOrd="1" destOrd="0" parTransId="{DB42C3A0-8888-4236-85C6-B57AE14380A8}" sibTransId="{409DB1F1-4D02-439E-B5D4-C345C8146D74}"/>
    <dgm:cxn modelId="{5D1BFE46-F632-4D53-99B5-3860594A38CB}" type="presOf" srcId="{D214F61F-27A9-9F41-8E3A-8A818B147CE6}" destId="{D0BBACD1-AAD1-8243-81A0-F3BD7488F4A0}" srcOrd="0" destOrd="0" presId="urn:microsoft.com/office/officeart/2005/8/layout/lProcess2"/>
    <dgm:cxn modelId="{FDD72249-03C8-4F84-BF79-F315E9B1E809}" srcId="{B8EEEC6C-AD49-4354-8503-BCBC8909207B}" destId="{AC05B0E0-63CB-4A76-B7D5-2C4C07648044}" srcOrd="1" destOrd="0" parTransId="{50EF2760-FB1C-4A4A-A701-C5E43A86E6B2}" sibTransId="{0666065C-455B-4DFC-BA06-A220CE115AEE}"/>
    <dgm:cxn modelId="{9FA5B549-F750-4165-B533-9878DF007824}" srcId="{9BF34D3F-70B8-4FB9-80E0-C4346E647FBD}" destId="{87303AD9-38B7-4681-86F8-6AE98A0A532D}" srcOrd="1" destOrd="0" parTransId="{23B3BC10-46B1-4764-96D3-F78572BFF83C}" sibTransId="{F3A64E26-AEBC-4C57-945D-8C32C264EF3C}"/>
    <dgm:cxn modelId="{49AE1D73-D62A-4C11-89AE-AD7857CA3327}" type="presOf" srcId="{AE66FFDB-B564-4714-9109-9C433268AE0D}" destId="{F95EE843-A931-4554-B67E-A49358CFE454}" srcOrd="0" destOrd="0" presId="urn:microsoft.com/office/officeart/2005/8/layout/lProcess2"/>
    <dgm:cxn modelId="{BE593754-5F5D-465D-9D70-4EC24EB2F2A5}" srcId="{98030F66-4F8E-B44C-ADDE-755964A54D6A}" destId="{BA8B52F6-9F73-49DB-9AE0-B9B243C6505B}" srcOrd="2" destOrd="0" parTransId="{24CB2782-EFD5-4961-9CA7-B4C3E06439BD}" sibTransId="{8C836775-2740-4B56-93D6-8E30D63CA8C4}"/>
    <dgm:cxn modelId="{9EE51A57-52EA-40B5-8984-6F1C2E164059}" srcId="{BA8B52F6-9F73-49DB-9AE0-B9B243C6505B}" destId="{11B34B50-BBC9-44E4-A872-C8BB75477077}" srcOrd="0" destOrd="0" parTransId="{1630B4A9-D561-4854-B4E3-6C1AF0749C7A}" sibTransId="{C3CCD58F-FE55-4F1C-938E-93CAA0EE5684}"/>
    <dgm:cxn modelId="{4677A259-5056-4397-8678-0A33D73783EC}" type="presOf" srcId="{BC11B9FB-0836-448F-B45E-2F9AFE750D85}" destId="{25AADAB5-53F0-489A-A8A7-6B840CA2B0B9}" srcOrd="0" destOrd="0" presId="urn:microsoft.com/office/officeart/2005/8/layout/lProcess2"/>
    <dgm:cxn modelId="{12C5C07E-E2DA-4459-8500-625B25C0EAD9}" type="presOf" srcId="{11B34B50-BBC9-44E4-A872-C8BB75477077}" destId="{9C687E73-04EC-4D2F-A12D-8FB62B63AFFE}" srcOrd="0" destOrd="0" presId="urn:microsoft.com/office/officeart/2005/8/layout/lProcess2"/>
    <dgm:cxn modelId="{F632517F-B748-4A09-B478-65A77157822F}" type="presOf" srcId="{B8EEEC6C-AD49-4354-8503-BCBC8909207B}" destId="{9BEDD9A7-A430-481A-AE52-BF3270793883}" srcOrd="1" destOrd="0" presId="urn:microsoft.com/office/officeart/2005/8/layout/lProcess2"/>
    <dgm:cxn modelId="{8F2B1E81-6C8D-41AB-9593-E38E58BD68DB}" type="presOf" srcId="{BA8B52F6-9F73-49DB-9AE0-B9B243C6505B}" destId="{1D625C6C-57A5-4E24-BD01-DE81D8C750EE}" srcOrd="0" destOrd="0" presId="urn:microsoft.com/office/officeart/2005/8/layout/lProcess2"/>
    <dgm:cxn modelId="{AB721182-FB31-4F24-ACF4-29FD25DCA1D9}" type="presOf" srcId="{375CA903-E852-4B7D-BF2F-095F50B20072}" destId="{72CB042C-FAA0-446C-B893-8EF69BC681A3}" srcOrd="0" destOrd="0" presId="urn:microsoft.com/office/officeart/2005/8/layout/lProcess2"/>
    <dgm:cxn modelId="{1948C891-D11B-45C9-984B-83C6881C2B10}" srcId="{B8EEEC6C-AD49-4354-8503-BCBC8909207B}" destId="{BC11B9FB-0836-448F-B45E-2F9AFE750D85}" srcOrd="0" destOrd="0" parTransId="{0ADCF357-99D7-4AA1-9A5D-F8EA66273A18}" sibTransId="{D762CA22-48D4-4E96-840D-D28DCE7308C3}"/>
    <dgm:cxn modelId="{F9884EA8-986D-42ED-BC3F-D57DEA47B74B}" srcId="{98030F66-4F8E-B44C-ADDE-755964A54D6A}" destId="{9BF34D3F-70B8-4FB9-80E0-C4346E647FBD}" srcOrd="0" destOrd="0" parTransId="{05C05E2D-1448-4624-B62B-17A6AE8C9493}" sibTransId="{B9B4D817-D8BA-4849-946F-D22A4C28A26B}"/>
    <dgm:cxn modelId="{F02609AD-52FE-4FA8-B6A8-3EA732ECB219}" type="presOf" srcId="{21EEE74F-4A54-4C6A-8FD5-DB2A7F652B44}" destId="{9A67CC0D-83B3-4A66-938F-72DFDAE26816}" srcOrd="0" destOrd="0" presId="urn:microsoft.com/office/officeart/2005/8/layout/lProcess2"/>
    <dgm:cxn modelId="{FD3025B4-8D97-48F7-B34E-798A750C2F84}" srcId="{98030F66-4F8E-B44C-ADDE-755964A54D6A}" destId="{B8EEEC6C-AD49-4354-8503-BCBC8909207B}" srcOrd="1" destOrd="0" parTransId="{97449E73-A05E-484E-B00B-96378AB8024C}" sibTransId="{1B757CE1-9920-4750-8830-EB1A02747A49}"/>
    <dgm:cxn modelId="{065CCBCA-8B2A-1F4E-9158-327CC5CFC865}" type="presOf" srcId="{83E063F8-E760-B549-A5BB-ABE9EFF707DF}" destId="{019246E0-2CB7-AB40-956D-5C15B10A5E3C}" srcOrd="0" destOrd="0" presId="urn:microsoft.com/office/officeart/2005/8/layout/lProcess2"/>
    <dgm:cxn modelId="{AF4884CB-9B90-4C0E-BCA8-CF047A73196B}" type="presOf" srcId="{AC05B0E0-63CB-4A76-B7D5-2C4C07648044}" destId="{115A6DFB-9EA1-465A-84EC-B4406FF60E74}" srcOrd="0" destOrd="0" presId="urn:microsoft.com/office/officeart/2005/8/layout/lProcess2"/>
    <dgm:cxn modelId="{1F8BEDCF-A794-A74E-827F-8EF577BB1971}" type="presOf" srcId="{2BB8B139-A186-0D40-8016-A18ECDE3FDD6}" destId="{F13F200B-5B0A-A242-B5DA-0A96497D105D}" srcOrd="0" destOrd="0" presId="urn:microsoft.com/office/officeart/2005/8/layout/lProcess2"/>
    <dgm:cxn modelId="{973ECED0-89C1-634E-8208-5401282FC19D}" srcId="{98030F66-4F8E-B44C-ADDE-755964A54D6A}" destId="{2BB8B139-A186-0D40-8016-A18ECDE3FDD6}" srcOrd="4" destOrd="0" parTransId="{5825D1A0-9DBB-474B-878D-FA93BC5489C2}" sibTransId="{954E03EE-E48C-134D-A9B7-10F0DC18FC01}"/>
    <dgm:cxn modelId="{5DA98DD3-7786-4AB5-B763-E82CF2BE68FB}" type="presOf" srcId="{BA8B52F6-9F73-49DB-9AE0-B9B243C6505B}" destId="{F13339C4-B4D7-482D-95A0-31E8CB0B1355}" srcOrd="1" destOrd="0" presId="urn:microsoft.com/office/officeart/2005/8/layout/lProcess2"/>
    <dgm:cxn modelId="{264852D6-CCE6-49EC-9E3F-5413E9A84F5A}" type="presOf" srcId="{0A31EDF9-1879-8E4C-AC46-0A118629EDEF}" destId="{8D2513D6-C562-7440-8C61-D56DB4D76374}" srcOrd="0" destOrd="0" presId="urn:microsoft.com/office/officeart/2005/8/layout/lProcess2"/>
    <dgm:cxn modelId="{CF601AEC-83F3-9A4D-AED5-DC63506B847B}" srcId="{2BB8B139-A186-0D40-8016-A18ECDE3FDD6}" destId="{83E063F8-E760-B549-A5BB-ABE9EFF707DF}" srcOrd="1" destOrd="0" parTransId="{029EBA41-AE05-2541-B420-9494B1AE5C0A}" sibTransId="{B91D221B-2A72-3148-994A-6E620146F678}"/>
    <dgm:cxn modelId="{5205E0EC-6582-C64C-807B-05167426D156}" srcId="{2BB8B139-A186-0D40-8016-A18ECDE3FDD6}" destId="{458269A8-CC40-F94F-AE0B-7C1B9724572F}" srcOrd="0" destOrd="0" parTransId="{E5EA48BB-3591-7D4E-A029-EB8F46C44F3F}" sibTransId="{EFD2CF39-06E1-AA41-A6C8-BD353B7FA114}"/>
    <dgm:cxn modelId="{BE2F0EF1-C569-4D48-A815-9EB23A489DAB}" type="presOf" srcId="{2BB8B139-A186-0D40-8016-A18ECDE3FDD6}" destId="{511D8570-3682-DB47-80F1-0AC505DD8410}" srcOrd="1" destOrd="0" presId="urn:microsoft.com/office/officeart/2005/8/layout/lProcess2"/>
    <dgm:cxn modelId="{8E90E0F7-59B5-FA4E-850F-55B558575DAC}" type="presOf" srcId="{458269A8-CC40-F94F-AE0B-7C1B9724572F}" destId="{3C548FA0-A8D4-A34D-8241-73889DB9E7F3}" srcOrd="0" destOrd="0" presId="urn:microsoft.com/office/officeart/2005/8/layout/lProcess2"/>
    <dgm:cxn modelId="{BD3F85FB-9964-4C3C-90CD-ECEAAB7DD7A9}" type="presOf" srcId="{9BF34D3F-70B8-4FB9-80E0-C4346E647FBD}" destId="{A7E12CDF-9BCB-47DF-8290-68F8592CFB05}" srcOrd="1" destOrd="0" presId="urn:microsoft.com/office/officeart/2005/8/layout/lProcess2"/>
    <dgm:cxn modelId="{29019CFC-6199-F340-B5FA-7286F2C4AF2E}" srcId="{AE66FFDB-B564-4714-9109-9C433268AE0D}" destId="{0A31EDF9-1879-8E4C-AC46-0A118629EDEF}" srcOrd="1" destOrd="0" parTransId="{AD076EA6-85A3-8D48-8E69-BFD6BA3C9356}" sibTransId="{28599C7B-CEFC-C240-AC9F-B46903498BEC}"/>
    <dgm:cxn modelId="{9CF130FF-4B7A-304A-8493-1506D509ABC6}" type="presOf" srcId="{98030F66-4F8E-B44C-ADDE-755964A54D6A}" destId="{FC3D8322-F23E-1843-A207-46A022CFA4ED}" srcOrd="0" destOrd="0" presId="urn:microsoft.com/office/officeart/2005/8/layout/lProcess2"/>
    <dgm:cxn modelId="{BE6871F7-ED00-43EC-9D96-BDA7A2AFFAA3}" type="presParOf" srcId="{FC3D8322-F23E-1843-A207-46A022CFA4ED}" destId="{F2379E4F-F2EC-4A80-B279-EE614009B153}" srcOrd="0" destOrd="0" presId="urn:microsoft.com/office/officeart/2005/8/layout/lProcess2"/>
    <dgm:cxn modelId="{AE653D1F-BBF8-4524-8771-1AE85B567CA6}" type="presParOf" srcId="{F2379E4F-F2EC-4A80-B279-EE614009B153}" destId="{66EECB8D-98BD-4E84-99B3-62B04A808AB1}" srcOrd="0" destOrd="0" presId="urn:microsoft.com/office/officeart/2005/8/layout/lProcess2"/>
    <dgm:cxn modelId="{40CB4661-EB1B-49A6-9DEB-E54F399E288D}" type="presParOf" srcId="{F2379E4F-F2EC-4A80-B279-EE614009B153}" destId="{A7E12CDF-9BCB-47DF-8290-68F8592CFB05}" srcOrd="1" destOrd="0" presId="urn:microsoft.com/office/officeart/2005/8/layout/lProcess2"/>
    <dgm:cxn modelId="{F7D2FA33-1815-49FE-BF7F-CAFB2B763A40}" type="presParOf" srcId="{F2379E4F-F2EC-4A80-B279-EE614009B153}" destId="{AD3BFAC0-5C14-44E3-9736-D97376BC9033}" srcOrd="2" destOrd="0" presId="urn:microsoft.com/office/officeart/2005/8/layout/lProcess2"/>
    <dgm:cxn modelId="{E1041272-7F36-48BF-9E88-C21AF1FF10DA}" type="presParOf" srcId="{AD3BFAC0-5C14-44E3-9736-D97376BC9033}" destId="{8FDC7D70-35A6-4355-B3C3-1124C8AF2C15}" srcOrd="0" destOrd="0" presId="urn:microsoft.com/office/officeart/2005/8/layout/lProcess2"/>
    <dgm:cxn modelId="{34555A49-B22A-455B-9F0A-C948EEF7C42D}" type="presParOf" srcId="{8FDC7D70-35A6-4355-B3C3-1124C8AF2C15}" destId="{9A67CC0D-83B3-4A66-938F-72DFDAE26816}" srcOrd="0" destOrd="0" presId="urn:microsoft.com/office/officeart/2005/8/layout/lProcess2"/>
    <dgm:cxn modelId="{65D09EFC-A5BF-4347-816B-8D0B7CA967B5}" type="presParOf" srcId="{8FDC7D70-35A6-4355-B3C3-1124C8AF2C15}" destId="{6A5875A1-5718-4552-8DDC-D9F7D75838A8}" srcOrd="1" destOrd="0" presId="urn:microsoft.com/office/officeart/2005/8/layout/lProcess2"/>
    <dgm:cxn modelId="{7BB4E220-D36F-483E-A9FC-2A2B37552085}" type="presParOf" srcId="{8FDC7D70-35A6-4355-B3C3-1124C8AF2C15}" destId="{7A1D96A2-B482-46E6-B7E4-525849F40616}" srcOrd="2" destOrd="0" presId="urn:microsoft.com/office/officeart/2005/8/layout/lProcess2"/>
    <dgm:cxn modelId="{C705983F-4D99-49A8-A2A4-3D7CDF9EEDDB}" type="presParOf" srcId="{FC3D8322-F23E-1843-A207-46A022CFA4ED}" destId="{BA75906B-BA7C-4BDA-9499-72F7BB613905}" srcOrd="1" destOrd="0" presId="urn:microsoft.com/office/officeart/2005/8/layout/lProcess2"/>
    <dgm:cxn modelId="{5DACD9EF-F804-4126-8D7E-10604D9880FC}" type="presParOf" srcId="{FC3D8322-F23E-1843-A207-46A022CFA4ED}" destId="{4A421426-5BFE-490E-8EF9-63439BAEB11C}" srcOrd="2" destOrd="0" presId="urn:microsoft.com/office/officeart/2005/8/layout/lProcess2"/>
    <dgm:cxn modelId="{662F39EB-85E6-48EF-BC6E-8E229BA61712}" type="presParOf" srcId="{4A421426-5BFE-490E-8EF9-63439BAEB11C}" destId="{32278519-5A04-41AC-AE17-98E9A449760B}" srcOrd="0" destOrd="0" presId="urn:microsoft.com/office/officeart/2005/8/layout/lProcess2"/>
    <dgm:cxn modelId="{B65EDEE5-7A48-4E88-A5CE-3236668417AF}" type="presParOf" srcId="{4A421426-5BFE-490E-8EF9-63439BAEB11C}" destId="{9BEDD9A7-A430-481A-AE52-BF3270793883}" srcOrd="1" destOrd="0" presId="urn:microsoft.com/office/officeart/2005/8/layout/lProcess2"/>
    <dgm:cxn modelId="{2F94D276-870E-4F4B-9087-F9EAD4EAC8D4}" type="presParOf" srcId="{4A421426-5BFE-490E-8EF9-63439BAEB11C}" destId="{DCF28F89-728D-4DEC-A9F2-2AC24A93966A}" srcOrd="2" destOrd="0" presId="urn:microsoft.com/office/officeart/2005/8/layout/lProcess2"/>
    <dgm:cxn modelId="{1B6AD66E-B728-4497-A1B9-D91204AE9EBC}" type="presParOf" srcId="{DCF28F89-728D-4DEC-A9F2-2AC24A93966A}" destId="{D48DC18B-72DA-452C-AE20-420C460FEB38}" srcOrd="0" destOrd="0" presId="urn:microsoft.com/office/officeart/2005/8/layout/lProcess2"/>
    <dgm:cxn modelId="{BDC8DBE7-AF5E-4212-A347-92333E807403}" type="presParOf" srcId="{D48DC18B-72DA-452C-AE20-420C460FEB38}" destId="{25AADAB5-53F0-489A-A8A7-6B840CA2B0B9}" srcOrd="0" destOrd="0" presId="urn:microsoft.com/office/officeart/2005/8/layout/lProcess2"/>
    <dgm:cxn modelId="{AE87E4D3-37DF-41AE-B0AC-B7CE044632D6}" type="presParOf" srcId="{D48DC18B-72DA-452C-AE20-420C460FEB38}" destId="{2137FC58-839E-4ECD-9A82-11265C16090A}" srcOrd="1" destOrd="0" presId="urn:microsoft.com/office/officeart/2005/8/layout/lProcess2"/>
    <dgm:cxn modelId="{5FFF1415-9EB5-4CA7-BA81-0F831031039D}" type="presParOf" srcId="{D48DC18B-72DA-452C-AE20-420C460FEB38}" destId="{115A6DFB-9EA1-465A-84EC-B4406FF60E74}" srcOrd="2" destOrd="0" presId="urn:microsoft.com/office/officeart/2005/8/layout/lProcess2"/>
    <dgm:cxn modelId="{1792F07A-2532-4FAE-9811-9C7C05143C13}" type="presParOf" srcId="{FC3D8322-F23E-1843-A207-46A022CFA4ED}" destId="{DF1D34A1-AD3D-42F9-8035-DCFED1991E4D}" srcOrd="3" destOrd="0" presId="urn:microsoft.com/office/officeart/2005/8/layout/lProcess2"/>
    <dgm:cxn modelId="{51BBA7CD-633B-44CD-A280-DE49017D31B1}" type="presParOf" srcId="{FC3D8322-F23E-1843-A207-46A022CFA4ED}" destId="{BB0BB554-0799-48E9-B9C7-6A8202A1C54E}" srcOrd="4" destOrd="0" presId="urn:microsoft.com/office/officeart/2005/8/layout/lProcess2"/>
    <dgm:cxn modelId="{DDFD2B09-2596-41C5-9526-39619732F1BC}" type="presParOf" srcId="{BB0BB554-0799-48E9-B9C7-6A8202A1C54E}" destId="{1D625C6C-57A5-4E24-BD01-DE81D8C750EE}" srcOrd="0" destOrd="0" presId="urn:microsoft.com/office/officeart/2005/8/layout/lProcess2"/>
    <dgm:cxn modelId="{44DD753A-5781-4B83-A8B0-5DEDE39A10B0}" type="presParOf" srcId="{BB0BB554-0799-48E9-B9C7-6A8202A1C54E}" destId="{F13339C4-B4D7-482D-95A0-31E8CB0B1355}" srcOrd="1" destOrd="0" presId="urn:microsoft.com/office/officeart/2005/8/layout/lProcess2"/>
    <dgm:cxn modelId="{FD6E6EDA-5198-45D9-8930-E0985AE85034}" type="presParOf" srcId="{BB0BB554-0799-48E9-B9C7-6A8202A1C54E}" destId="{E4B3B2D9-B3A7-4625-911A-E7DCD5B2C5EF}" srcOrd="2" destOrd="0" presId="urn:microsoft.com/office/officeart/2005/8/layout/lProcess2"/>
    <dgm:cxn modelId="{0B833E39-801F-4A16-80A0-E0EB844F7551}" type="presParOf" srcId="{E4B3B2D9-B3A7-4625-911A-E7DCD5B2C5EF}" destId="{AEE41F85-D28B-4198-B856-5E4F9DC5F531}" srcOrd="0" destOrd="0" presId="urn:microsoft.com/office/officeart/2005/8/layout/lProcess2"/>
    <dgm:cxn modelId="{A3B02F75-6457-4763-A73C-4F84C0F6DDFC}" type="presParOf" srcId="{AEE41F85-D28B-4198-B856-5E4F9DC5F531}" destId="{9C687E73-04EC-4D2F-A12D-8FB62B63AFFE}" srcOrd="0" destOrd="0" presId="urn:microsoft.com/office/officeart/2005/8/layout/lProcess2"/>
    <dgm:cxn modelId="{DC91F462-02B0-472F-B54A-B5E01BBC2AF7}" type="presParOf" srcId="{AEE41F85-D28B-4198-B856-5E4F9DC5F531}" destId="{8D89CF24-30E9-498B-99C6-0A14D964C0C2}" srcOrd="1" destOrd="0" presId="urn:microsoft.com/office/officeart/2005/8/layout/lProcess2"/>
    <dgm:cxn modelId="{062874DA-D53F-44E7-89CC-50EB3DB4CB27}" type="presParOf" srcId="{AEE41F85-D28B-4198-B856-5E4F9DC5F531}" destId="{72CB042C-FAA0-446C-B893-8EF69BC681A3}" srcOrd="2" destOrd="0" presId="urn:microsoft.com/office/officeart/2005/8/layout/lProcess2"/>
    <dgm:cxn modelId="{C4F2D34A-54C1-4E52-AF45-963B852656ED}" type="presParOf" srcId="{FC3D8322-F23E-1843-A207-46A022CFA4ED}" destId="{7713F85C-9740-48ED-9C74-592BFF4E1730}" srcOrd="5" destOrd="0" presId="urn:microsoft.com/office/officeart/2005/8/layout/lProcess2"/>
    <dgm:cxn modelId="{271DD28B-FA7E-4F18-A9B2-3D27A797220F}" type="presParOf" srcId="{FC3D8322-F23E-1843-A207-46A022CFA4ED}" destId="{86781BA2-A571-4AC0-84D9-4E8677B67060}" srcOrd="6" destOrd="0" presId="urn:microsoft.com/office/officeart/2005/8/layout/lProcess2"/>
    <dgm:cxn modelId="{D643A8AE-5794-4391-8262-010B52DC8139}" type="presParOf" srcId="{86781BA2-A571-4AC0-84D9-4E8677B67060}" destId="{F95EE843-A931-4554-B67E-A49358CFE454}" srcOrd="0" destOrd="0" presId="urn:microsoft.com/office/officeart/2005/8/layout/lProcess2"/>
    <dgm:cxn modelId="{7437BC92-1AA1-4FB3-9372-E761E040B9BE}" type="presParOf" srcId="{86781BA2-A571-4AC0-84D9-4E8677B67060}" destId="{3C3A15DF-D020-487D-AF92-EE6166130D02}" srcOrd="1" destOrd="0" presId="urn:microsoft.com/office/officeart/2005/8/layout/lProcess2"/>
    <dgm:cxn modelId="{5855F170-DC70-444C-A78C-FB58CBF45150}" type="presParOf" srcId="{86781BA2-A571-4AC0-84D9-4E8677B67060}" destId="{6069A797-3BE6-4213-A10C-F9F710A03164}" srcOrd="2" destOrd="0" presId="urn:microsoft.com/office/officeart/2005/8/layout/lProcess2"/>
    <dgm:cxn modelId="{5045CAFA-4880-4F54-AB82-1848B7CA54A3}" type="presParOf" srcId="{6069A797-3BE6-4213-A10C-F9F710A03164}" destId="{1425A00A-2EFF-4158-9155-F40F76CF355B}" srcOrd="0" destOrd="0" presId="urn:microsoft.com/office/officeart/2005/8/layout/lProcess2"/>
    <dgm:cxn modelId="{1B44B5C4-B0FB-468C-9E01-9973F04A4275}" type="presParOf" srcId="{1425A00A-2EFF-4158-9155-F40F76CF355B}" destId="{D0BBACD1-AAD1-8243-81A0-F3BD7488F4A0}" srcOrd="0" destOrd="0" presId="urn:microsoft.com/office/officeart/2005/8/layout/lProcess2"/>
    <dgm:cxn modelId="{7B4DD8F8-C682-4468-8261-4AE328C3CAD9}" type="presParOf" srcId="{1425A00A-2EFF-4158-9155-F40F76CF355B}" destId="{56357A68-BDA6-5845-9D7F-334487FFF398}" srcOrd="1" destOrd="0" presId="urn:microsoft.com/office/officeart/2005/8/layout/lProcess2"/>
    <dgm:cxn modelId="{7A4AD17C-AD8D-498E-A98E-9382E3CE1BC9}" type="presParOf" srcId="{1425A00A-2EFF-4158-9155-F40F76CF355B}" destId="{8D2513D6-C562-7440-8C61-D56DB4D76374}" srcOrd="2" destOrd="0" presId="urn:microsoft.com/office/officeart/2005/8/layout/lProcess2"/>
    <dgm:cxn modelId="{57AA74C2-91CF-4868-8A7F-29E830232248}" type="presParOf" srcId="{FC3D8322-F23E-1843-A207-46A022CFA4ED}" destId="{61778704-7745-4060-8A5F-C161AE8933C6}" srcOrd="7" destOrd="0" presId="urn:microsoft.com/office/officeart/2005/8/layout/lProcess2"/>
    <dgm:cxn modelId="{CB7BC506-AECA-EC41-A407-44141C8CCB1E}" type="presParOf" srcId="{FC3D8322-F23E-1843-A207-46A022CFA4ED}" destId="{4AEF5A88-D0A0-FD43-94E4-7C9AA1974B7F}" srcOrd="8" destOrd="0" presId="urn:microsoft.com/office/officeart/2005/8/layout/lProcess2"/>
    <dgm:cxn modelId="{D60406CC-5544-3748-9B1A-A7CA4911FE6A}" type="presParOf" srcId="{4AEF5A88-D0A0-FD43-94E4-7C9AA1974B7F}" destId="{F13F200B-5B0A-A242-B5DA-0A96497D105D}" srcOrd="0" destOrd="0" presId="urn:microsoft.com/office/officeart/2005/8/layout/lProcess2"/>
    <dgm:cxn modelId="{5BB0D3A3-CCFC-434B-9A6B-3130A798536F}" type="presParOf" srcId="{4AEF5A88-D0A0-FD43-94E4-7C9AA1974B7F}" destId="{511D8570-3682-DB47-80F1-0AC505DD8410}" srcOrd="1" destOrd="0" presId="urn:microsoft.com/office/officeart/2005/8/layout/lProcess2"/>
    <dgm:cxn modelId="{21B81ABF-86B6-6E48-870C-DA233BAB61EF}" type="presParOf" srcId="{4AEF5A88-D0A0-FD43-94E4-7C9AA1974B7F}" destId="{37913975-D878-4E42-8590-B9B8542DC7FF}" srcOrd="2" destOrd="0" presId="urn:microsoft.com/office/officeart/2005/8/layout/lProcess2"/>
    <dgm:cxn modelId="{A4A44C0A-F2DB-F14F-AEE7-5E28FB35D0FB}" type="presParOf" srcId="{37913975-D878-4E42-8590-B9B8542DC7FF}" destId="{AEE23272-B2F7-B14D-80EF-5E68CD11FFD7}" srcOrd="0" destOrd="0" presId="urn:microsoft.com/office/officeart/2005/8/layout/lProcess2"/>
    <dgm:cxn modelId="{8381B389-46E8-5F49-A1E2-543BDF84A1D1}" type="presParOf" srcId="{AEE23272-B2F7-B14D-80EF-5E68CD11FFD7}" destId="{3C548FA0-A8D4-A34D-8241-73889DB9E7F3}" srcOrd="0" destOrd="0" presId="urn:microsoft.com/office/officeart/2005/8/layout/lProcess2"/>
    <dgm:cxn modelId="{B71969B5-63C8-B847-AB29-DFC9230CBD66}" type="presParOf" srcId="{AEE23272-B2F7-B14D-80EF-5E68CD11FFD7}" destId="{64F406B8-3903-A54C-BC36-4F01B5A2C8A4}" srcOrd="1" destOrd="0" presId="urn:microsoft.com/office/officeart/2005/8/layout/lProcess2"/>
    <dgm:cxn modelId="{99655B52-FDC9-C549-B9AE-9D1D45026F83}" type="presParOf" srcId="{AEE23272-B2F7-B14D-80EF-5E68CD11FFD7}" destId="{019246E0-2CB7-AB40-956D-5C15B10A5E3C}"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8030F66-4F8E-B44C-ADDE-755964A54D6A}" type="doc">
      <dgm:prSet loTypeId="urn:microsoft.com/office/officeart/2005/8/layout/lProcess2" loCatId="" qsTypeId="urn:microsoft.com/office/officeart/2005/8/quickstyle/simple3" qsCatId="simple" csTypeId="urn:microsoft.com/office/officeart/2005/8/colors/accent5_2" csCatId="accent5" phldr="1"/>
      <dgm:spPr/>
      <dgm:t>
        <a:bodyPr/>
        <a:lstStyle/>
        <a:p>
          <a:endParaRPr lang="en-US"/>
        </a:p>
      </dgm:t>
    </dgm:pt>
    <dgm:pt modelId="{D214F61F-27A9-9F41-8E3A-8A818B147CE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12%</a:t>
          </a:r>
        </a:p>
      </dgm:t>
    </dgm:pt>
    <dgm:pt modelId="{24746694-C0DD-5E44-8EE1-040E5A20648E}" type="parTrans" cxnId="{54066B37-5B28-7A40-9477-815EBAE78446}">
      <dgm:prSet/>
      <dgm:spPr/>
      <dgm:t>
        <a:bodyPr/>
        <a:lstStyle/>
        <a:p>
          <a:endParaRPr lang="en-US"/>
        </a:p>
      </dgm:t>
    </dgm:pt>
    <dgm:pt modelId="{97A0A9ED-33B8-BC4A-93BE-6B0861820D90}" type="sibTrans" cxnId="{54066B37-5B28-7A40-9477-815EBAE78446}">
      <dgm:prSet/>
      <dgm:spPr/>
      <dgm:t>
        <a:bodyPr/>
        <a:lstStyle/>
        <a:p>
          <a:endParaRPr lang="en-US"/>
        </a:p>
      </dgm:t>
    </dgm:pt>
    <dgm:pt modelId="{0A31EDF9-1879-8E4C-AC46-0A118629EDE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5 points</a:t>
          </a:r>
        </a:p>
      </dgm:t>
    </dgm:pt>
    <dgm:pt modelId="{AD076EA6-85A3-8D48-8E69-BFD6BA3C9356}" type="parTrans" cxnId="{29019CFC-6199-F340-B5FA-7286F2C4AF2E}">
      <dgm:prSet/>
      <dgm:spPr/>
      <dgm:t>
        <a:bodyPr/>
        <a:lstStyle/>
        <a:p>
          <a:endParaRPr lang="en-US"/>
        </a:p>
      </dgm:t>
    </dgm:pt>
    <dgm:pt modelId="{28599C7B-CEFC-C240-AC9F-B46903498BEC}" type="sibTrans" cxnId="{29019CFC-6199-F340-B5FA-7286F2C4AF2E}">
      <dgm:prSet/>
      <dgm:spPr/>
      <dgm:t>
        <a:bodyPr/>
        <a:lstStyle/>
        <a:p>
          <a:endParaRPr lang="en-US"/>
        </a:p>
      </dgm:t>
    </dgm:pt>
    <dgm:pt modelId="{2BB8B139-A186-0D40-8016-A18ECDE3FDD6}">
      <dgm:prSet custT="1"/>
      <dgm:spPr/>
      <dgm:t>
        <a:bodyPr/>
        <a:lstStyle/>
        <a:p>
          <a:pPr rtl="0"/>
          <a:r>
            <a:rPr lang="en-US" sz="2400" b="0" dirty="0">
              <a:latin typeface="Arial" panose="020B0604020202020204" pitchFamily="34" charset="0"/>
              <a:cs typeface="Arial" panose="020B0604020202020204" pitchFamily="34" charset="0"/>
            </a:rPr>
            <a:t>2018</a:t>
          </a:r>
        </a:p>
      </dgm:t>
    </dgm:pt>
    <dgm:pt modelId="{5825D1A0-9DBB-474B-878D-FA93BC5489C2}" type="parTrans" cxnId="{973ECED0-89C1-634E-8208-5401282FC19D}">
      <dgm:prSet/>
      <dgm:spPr/>
      <dgm:t>
        <a:bodyPr/>
        <a:lstStyle/>
        <a:p>
          <a:endParaRPr lang="en-US"/>
        </a:p>
      </dgm:t>
    </dgm:pt>
    <dgm:pt modelId="{954E03EE-E48C-134D-A9B7-10F0DC18FC01}" type="sibTrans" cxnId="{973ECED0-89C1-634E-8208-5401282FC19D}">
      <dgm:prSet/>
      <dgm:spPr/>
      <dgm:t>
        <a:bodyPr/>
        <a:lstStyle/>
        <a:p>
          <a:endParaRPr lang="en-US"/>
        </a:p>
      </dgm:t>
    </dgm:pt>
    <dgm:pt modelId="{458269A8-CC40-F94F-AE0B-7C1B9724572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11%</a:t>
          </a:r>
        </a:p>
      </dgm:t>
    </dgm:pt>
    <dgm:pt modelId="{E5EA48BB-3591-7D4E-A029-EB8F46C44F3F}" type="parTrans" cxnId="{5205E0EC-6582-C64C-807B-05167426D156}">
      <dgm:prSet/>
      <dgm:spPr/>
      <dgm:t>
        <a:bodyPr/>
        <a:lstStyle/>
        <a:p>
          <a:endParaRPr lang="en-US"/>
        </a:p>
      </dgm:t>
    </dgm:pt>
    <dgm:pt modelId="{EFD2CF39-06E1-AA41-A6C8-BD353B7FA114}" type="sibTrans" cxnId="{5205E0EC-6582-C64C-807B-05167426D156}">
      <dgm:prSet/>
      <dgm:spPr/>
      <dgm:t>
        <a:bodyPr/>
        <a:lstStyle/>
        <a:p>
          <a:endParaRPr lang="en-US"/>
        </a:p>
      </dgm:t>
    </dgm:pt>
    <dgm:pt modelId="{83E063F8-E760-B549-A5BB-ABE9EFF707D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5 points</a:t>
          </a:r>
        </a:p>
      </dgm:t>
    </dgm:pt>
    <dgm:pt modelId="{029EBA41-AE05-2541-B420-9494B1AE5C0A}" type="parTrans" cxnId="{CF601AEC-83F3-9A4D-AED5-DC63506B847B}">
      <dgm:prSet/>
      <dgm:spPr/>
      <dgm:t>
        <a:bodyPr/>
        <a:lstStyle/>
        <a:p>
          <a:endParaRPr lang="en-US"/>
        </a:p>
      </dgm:t>
    </dgm:pt>
    <dgm:pt modelId="{B91D221B-2A72-3148-994A-6E620146F678}" type="sibTrans" cxnId="{CF601AEC-83F3-9A4D-AED5-DC63506B847B}">
      <dgm:prSet/>
      <dgm:spPr/>
      <dgm:t>
        <a:bodyPr/>
        <a:lstStyle/>
        <a:p>
          <a:endParaRPr lang="en-US"/>
        </a:p>
      </dgm:t>
    </dgm:pt>
    <dgm:pt modelId="{B8EEEC6C-AD49-4354-8503-BCBC8909207B}">
      <dgm:prSet custT="1"/>
      <dgm:spPr/>
      <dgm:t>
        <a:bodyPr/>
        <a:lstStyle/>
        <a:p>
          <a:pPr rtl="0"/>
          <a:r>
            <a:rPr lang="en-US" sz="2400" b="0" dirty="0">
              <a:latin typeface="Arial" panose="020B0604020202020204" pitchFamily="34" charset="0"/>
              <a:cs typeface="Arial" panose="020B0604020202020204" pitchFamily="34" charset="0"/>
            </a:rPr>
            <a:t>2019</a:t>
          </a:r>
        </a:p>
      </dgm:t>
    </dgm:pt>
    <dgm:pt modelId="{97449E73-A05E-484E-B00B-96378AB8024C}" type="parTrans" cxnId="{FD3025B4-8D97-48F7-B34E-798A750C2F84}">
      <dgm:prSet/>
      <dgm:spPr/>
      <dgm:t>
        <a:bodyPr/>
        <a:lstStyle/>
        <a:p>
          <a:endParaRPr lang="en-US"/>
        </a:p>
      </dgm:t>
    </dgm:pt>
    <dgm:pt modelId="{1B757CE1-9920-4750-8830-EB1A02747A49}" type="sibTrans" cxnId="{FD3025B4-8D97-48F7-B34E-798A750C2F84}">
      <dgm:prSet/>
      <dgm:spPr/>
      <dgm:t>
        <a:bodyPr/>
        <a:lstStyle/>
        <a:p>
          <a:endParaRPr lang="en-US"/>
        </a:p>
      </dgm:t>
    </dgm:pt>
    <dgm:pt modelId="{675892FA-006A-4834-B366-4F320F56EE39}">
      <dgm:prSet custT="1"/>
      <dgm:spPr/>
      <dgm:t>
        <a:bodyPr/>
        <a:lstStyle/>
        <a:p>
          <a:pPr rtl="0"/>
          <a:r>
            <a:rPr lang="en-US" sz="2400" b="1" dirty="0">
              <a:latin typeface="Arial" panose="020B0604020202020204" pitchFamily="34" charset="0"/>
              <a:cs typeface="Arial" panose="020B0604020202020204" pitchFamily="34" charset="0"/>
            </a:rPr>
            <a:t>2022</a:t>
          </a:r>
        </a:p>
      </dgm:t>
    </dgm:pt>
    <dgm:pt modelId="{3AC21E9A-167C-43DD-ADF4-37E47CD25033}" type="parTrans" cxnId="{F400D562-EBDD-49A5-B26B-D1A5C9456FBC}">
      <dgm:prSet/>
      <dgm:spPr/>
      <dgm:t>
        <a:bodyPr/>
        <a:lstStyle/>
        <a:p>
          <a:endParaRPr lang="en-US"/>
        </a:p>
      </dgm:t>
    </dgm:pt>
    <dgm:pt modelId="{B6F75CD1-FAFD-4EE8-9FFC-A410F2A0A53E}" type="sibTrans" cxnId="{F400D562-EBDD-49A5-B26B-D1A5C9456FBC}">
      <dgm:prSet/>
      <dgm:spPr/>
      <dgm:t>
        <a:bodyPr/>
        <a:lstStyle/>
        <a:p>
          <a:endParaRPr lang="en-US"/>
        </a:p>
      </dgm:t>
    </dgm:pt>
    <dgm:pt modelId="{19F355F4-A3D1-4316-863D-F8D9DBB24CB7}">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15%</a:t>
          </a:r>
        </a:p>
      </dgm:t>
    </dgm:pt>
    <dgm:pt modelId="{00BDE9CE-CEB7-4E8E-A6CF-304ED407FED9}" type="parTrans" cxnId="{BAFEB836-9B74-4562-B7EE-08CC015AE580}">
      <dgm:prSet/>
      <dgm:spPr/>
      <dgm:t>
        <a:bodyPr/>
        <a:lstStyle/>
        <a:p>
          <a:endParaRPr lang="en-US"/>
        </a:p>
      </dgm:t>
    </dgm:pt>
    <dgm:pt modelId="{5EC821CF-208E-4E10-925D-4552204C33B7}" type="sibTrans" cxnId="{BAFEB836-9B74-4562-B7EE-08CC015AE580}">
      <dgm:prSet/>
      <dgm:spPr/>
      <dgm:t>
        <a:bodyPr/>
        <a:lstStyle/>
        <a:p>
          <a:endParaRPr lang="en-US"/>
        </a:p>
      </dgm:t>
    </dgm:pt>
    <dgm:pt modelId="{2E78429B-88DB-428A-B59E-06B22E1ACE6D}">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10 points</a:t>
          </a:r>
        </a:p>
      </dgm:t>
    </dgm:pt>
    <dgm:pt modelId="{44E98395-5720-4187-8969-07D9CCF0AAD9}" type="parTrans" cxnId="{6AD1BE1A-C1EB-4014-B0D9-779D9E431325}">
      <dgm:prSet/>
      <dgm:spPr/>
      <dgm:t>
        <a:bodyPr/>
        <a:lstStyle/>
        <a:p>
          <a:endParaRPr lang="en-US"/>
        </a:p>
      </dgm:t>
    </dgm:pt>
    <dgm:pt modelId="{DA45C591-F0F7-4A7D-BAE5-8B2A19E1B9BF}" type="sibTrans" cxnId="{6AD1BE1A-C1EB-4014-B0D9-779D9E431325}">
      <dgm:prSet/>
      <dgm:spPr/>
      <dgm:t>
        <a:bodyPr/>
        <a:lstStyle/>
        <a:p>
          <a:endParaRPr lang="en-US"/>
        </a:p>
      </dgm:t>
    </dgm:pt>
    <dgm:pt modelId="{5C0DBDEC-A109-48BC-B6BF-2B9446703B11}">
      <dgm:prSet custT="1"/>
      <dgm:spPr/>
      <dgm:t>
        <a:bodyPr/>
        <a:lstStyle/>
        <a:p>
          <a:pPr rtl="0"/>
          <a:r>
            <a:rPr lang="en-US" sz="2400" b="0" dirty="0">
              <a:latin typeface="Arial" panose="020B0604020202020204" pitchFamily="34" charset="0"/>
              <a:cs typeface="Arial" panose="020B0604020202020204" pitchFamily="34" charset="0"/>
            </a:rPr>
            <a:t>2020</a:t>
          </a:r>
        </a:p>
      </dgm:t>
    </dgm:pt>
    <dgm:pt modelId="{EABC8F51-3C2C-4FA5-B5AB-946A1D4F785F}" type="parTrans" cxnId="{8B9E8A4D-9001-45AB-8766-2E450E93A510}">
      <dgm:prSet/>
      <dgm:spPr/>
      <dgm:t>
        <a:bodyPr/>
        <a:lstStyle/>
        <a:p>
          <a:endParaRPr lang="en-US"/>
        </a:p>
      </dgm:t>
    </dgm:pt>
    <dgm:pt modelId="{E73E097B-A602-428E-AD01-60E1D073B070}" type="sibTrans" cxnId="{8B9E8A4D-9001-45AB-8766-2E450E93A510}">
      <dgm:prSet/>
      <dgm:spPr/>
      <dgm:t>
        <a:bodyPr/>
        <a:lstStyle/>
        <a:p>
          <a:endParaRPr lang="en-US"/>
        </a:p>
      </dgm:t>
    </dgm:pt>
    <dgm:pt modelId="{7B2513B7-F07F-4CF6-88B6-AE69DED7C99A}">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17%</a:t>
          </a:r>
        </a:p>
      </dgm:t>
    </dgm:pt>
    <dgm:pt modelId="{9FE33F5D-F714-46C0-B220-D6C9B07A6879}" type="parTrans" cxnId="{234DBB1A-50F0-405C-83A3-9E88A419AF6D}">
      <dgm:prSet/>
      <dgm:spPr/>
      <dgm:t>
        <a:bodyPr/>
        <a:lstStyle/>
        <a:p>
          <a:endParaRPr lang="en-US"/>
        </a:p>
      </dgm:t>
    </dgm:pt>
    <dgm:pt modelId="{FE89005F-5859-4C79-BE4C-3BECD52DE90B}" type="sibTrans" cxnId="{234DBB1A-50F0-405C-83A3-9E88A419AF6D}">
      <dgm:prSet/>
      <dgm:spPr/>
      <dgm:t>
        <a:bodyPr/>
        <a:lstStyle/>
        <a:p>
          <a:endParaRPr lang="en-US"/>
        </a:p>
      </dgm:t>
    </dgm:pt>
    <dgm:pt modelId="{C69A387F-C06D-4E27-92C5-B8B0F5D69D23}">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10 points</a:t>
          </a:r>
        </a:p>
      </dgm:t>
    </dgm:pt>
    <dgm:pt modelId="{7A1BC5ED-A900-420A-A9A7-1E08359ADD7C}" type="parTrans" cxnId="{D6119869-29CF-4727-8570-E5AE1B1643FF}">
      <dgm:prSet/>
      <dgm:spPr/>
      <dgm:t>
        <a:bodyPr/>
        <a:lstStyle/>
        <a:p>
          <a:endParaRPr lang="en-US"/>
        </a:p>
      </dgm:t>
    </dgm:pt>
    <dgm:pt modelId="{2963274C-8533-4854-8062-50A9BB146F15}" type="sibTrans" cxnId="{D6119869-29CF-4727-8570-E5AE1B1643FF}">
      <dgm:prSet/>
      <dgm:spPr/>
      <dgm:t>
        <a:bodyPr/>
        <a:lstStyle/>
        <a:p>
          <a:endParaRPr lang="en-US"/>
        </a:p>
      </dgm:t>
    </dgm:pt>
    <dgm:pt modelId="{961CA843-24D5-4FFC-A2DE-AB7A71A1D351}">
      <dgm:prSet custT="1"/>
      <dgm:spPr/>
      <dgm:t>
        <a:bodyPr/>
        <a:lstStyle/>
        <a:p>
          <a:pPr rtl="0"/>
          <a:r>
            <a:rPr lang="en-US" sz="2400" b="0" dirty="0">
              <a:latin typeface="Arial" panose="020B0604020202020204" pitchFamily="34" charset="0"/>
              <a:cs typeface="Arial" panose="020B0604020202020204" pitchFamily="34" charset="0"/>
            </a:rPr>
            <a:t>2021</a:t>
          </a:r>
        </a:p>
      </dgm:t>
    </dgm:pt>
    <dgm:pt modelId="{2D8409C8-0C79-4877-BCD6-B7F28EE2BEED}" type="parTrans" cxnId="{8045267C-9803-4372-A095-98895BD88B19}">
      <dgm:prSet/>
      <dgm:spPr/>
      <dgm:t>
        <a:bodyPr/>
        <a:lstStyle/>
        <a:p>
          <a:endParaRPr lang="en-US"/>
        </a:p>
      </dgm:t>
    </dgm:pt>
    <dgm:pt modelId="{DEC4D66E-3234-4E51-A538-D4AD4EBBF6C7}" type="sibTrans" cxnId="{8045267C-9803-4372-A095-98895BD88B19}">
      <dgm:prSet/>
      <dgm:spPr/>
      <dgm:t>
        <a:bodyPr/>
        <a:lstStyle/>
        <a:p>
          <a:endParaRPr lang="en-US"/>
        </a:p>
      </dgm:t>
    </dgm:pt>
    <dgm:pt modelId="{2D03FA2D-FCDB-4300-B023-1250BFB1CADE}">
      <dgm:prSet custT="1"/>
      <dgm:spPr/>
      <dgm:t>
        <a:bodyPr/>
        <a:lstStyle/>
        <a:p>
          <a:pPr rtl="0"/>
          <a:r>
            <a:rPr lang="en-US" sz="2400" b="1" dirty="0">
              <a:latin typeface="Arial" panose="020B0604020202020204" pitchFamily="34" charset="0"/>
              <a:cs typeface="Arial" panose="020B0604020202020204" pitchFamily="34" charset="0"/>
            </a:rPr>
            <a:t>0 points</a:t>
          </a:r>
        </a:p>
      </dgm:t>
    </dgm:pt>
    <dgm:pt modelId="{B256B4FC-0DB0-4C6B-A62A-55C5DDE9CB1F}" type="parTrans" cxnId="{E3E9202C-347C-4F86-9F6B-C933498D0548}">
      <dgm:prSet/>
      <dgm:spPr/>
      <dgm:t>
        <a:bodyPr/>
        <a:lstStyle/>
        <a:p>
          <a:endParaRPr lang="en-US"/>
        </a:p>
      </dgm:t>
    </dgm:pt>
    <dgm:pt modelId="{05878B79-C6B2-4558-BCE3-F16BA154580B}" type="sibTrans" cxnId="{E3E9202C-347C-4F86-9F6B-C933498D0548}">
      <dgm:prSet/>
      <dgm:spPr/>
      <dgm:t>
        <a:bodyPr/>
        <a:lstStyle/>
        <a:p>
          <a:endParaRPr lang="en-US"/>
        </a:p>
      </dgm:t>
    </dgm:pt>
    <dgm:pt modelId="{323C5045-9475-4B02-9369-FB1A5C6A5930}">
      <dgm:prSet custT="1"/>
      <dgm:spPr/>
      <dgm:t>
        <a:bodyPr/>
        <a:lstStyle/>
        <a:p>
          <a:pPr rtl="0"/>
          <a:r>
            <a:rPr lang="en-US" sz="2400" b="1" dirty="0">
              <a:latin typeface="Arial" panose="020B0604020202020204" pitchFamily="34" charset="0"/>
              <a:cs typeface="Arial" panose="020B0604020202020204" pitchFamily="34" charset="0"/>
            </a:rPr>
            <a:t>3%</a:t>
          </a:r>
        </a:p>
      </dgm:t>
    </dgm:pt>
    <dgm:pt modelId="{C0FD9DD9-AF96-40BB-A67B-48E68381598B}" type="parTrans" cxnId="{221AC88D-FD39-4AFA-83AB-06A64AB83591}">
      <dgm:prSet/>
      <dgm:spPr/>
      <dgm:t>
        <a:bodyPr/>
        <a:lstStyle/>
        <a:p>
          <a:endParaRPr lang="en-US"/>
        </a:p>
      </dgm:t>
    </dgm:pt>
    <dgm:pt modelId="{59E33974-6A55-4714-959E-9B45D9593455}" type="sibTrans" cxnId="{221AC88D-FD39-4AFA-83AB-06A64AB83591}">
      <dgm:prSet/>
      <dgm:spPr/>
      <dgm:t>
        <a:bodyPr/>
        <a:lstStyle/>
        <a:p>
          <a:endParaRPr lang="en-US"/>
        </a:p>
      </dgm:t>
    </dgm:pt>
    <dgm:pt modelId="{FC3D8322-F23E-1843-A207-46A022CFA4ED}" type="pres">
      <dgm:prSet presAssocID="{98030F66-4F8E-B44C-ADDE-755964A54D6A}" presName="theList" presStyleCnt="0">
        <dgm:presLayoutVars>
          <dgm:dir/>
          <dgm:animLvl val="lvl"/>
          <dgm:resizeHandles val="exact"/>
        </dgm:presLayoutVars>
      </dgm:prSet>
      <dgm:spPr/>
    </dgm:pt>
    <dgm:pt modelId="{48246707-3D70-472F-9216-AF904845A2B8}" type="pres">
      <dgm:prSet presAssocID="{675892FA-006A-4834-B366-4F320F56EE39}" presName="compNode" presStyleCnt="0"/>
      <dgm:spPr/>
    </dgm:pt>
    <dgm:pt modelId="{9FDAAB5A-E99E-4C46-9D68-A69727A2F3F0}" type="pres">
      <dgm:prSet presAssocID="{675892FA-006A-4834-B366-4F320F56EE39}" presName="aNode" presStyleLbl="bgShp" presStyleIdx="0" presStyleCnt="5"/>
      <dgm:spPr/>
    </dgm:pt>
    <dgm:pt modelId="{94AB0ADD-D093-4F61-B423-4D2DE315A698}" type="pres">
      <dgm:prSet presAssocID="{675892FA-006A-4834-B366-4F320F56EE39}" presName="textNode" presStyleLbl="bgShp" presStyleIdx="0" presStyleCnt="5"/>
      <dgm:spPr/>
    </dgm:pt>
    <dgm:pt modelId="{F9232E65-AA9D-4F83-92E2-F1C551987744}" type="pres">
      <dgm:prSet presAssocID="{675892FA-006A-4834-B366-4F320F56EE39}" presName="compChildNode" presStyleCnt="0"/>
      <dgm:spPr/>
    </dgm:pt>
    <dgm:pt modelId="{7B79834F-655F-482E-91C1-0EF885E1BFF2}" type="pres">
      <dgm:prSet presAssocID="{675892FA-006A-4834-B366-4F320F56EE39}" presName="theInnerList" presStyleCnt="0"/>
      <dgm:spPr/>
    </dgm:pt>
    <dgm:pt modelId="{19283808-1D50-4AD8-8D7E-9BE990F01100}" type="pres">
      <dgm:prSet presAssocID="{323C5045-9475-4B02-9369-FB1A5C6A5930}" presName="childNode" presStyleLbl="node1" presStyleIdx="0" presStyleCnt="10">
        <dgm:presLayoutVars>
          <dgm:bulletEnabled val="1"/>
        </dgm:presLayoutVars>
      </dgm:prSet>
      <dgm:spPr/>
    </dgm:pt>
    <dgm:pt modelId="{4D58529E-A105-411E-88D1-A6391B3E15AC}" type="pres">
      <dgm:prSet presAssocID="{323C5045-9475-4B02-9369-FB1A5C6A5930}" presName="aSpace2" presStyleCnt="0"/>
      <dgm:spPr/>
    </dgm:pt>
    <dgm:pt modelId="{5ABFEAF3-8AC8-460A-8FBF-53858053AD6B}" type="pres">
      <dgm:prSet presAssocID="{2D03FA2D-FCDB-4300-B023-1250BFB1CADE}" presName="childNode" presStyleLbl="node1" presStyleIdx="1" presStyleCnt="10">
        <dgm:presLayoutVars>
          <dgm:bulletEnabled val="1"/>
        </dgm:presLayoutVars>
      </dgm:prSet>
      <dgm:spPr/>
    </dgm:pt>
    <dgm:pt modelId="{BB60C5A5-408C-40D0-BD09-46F474881125}" type="pres">
      <dgm:prSet presAssocID="{675892FA-006A-4834-B366-4F320F56EE39}" presName="aSpace" presStyleCnt="0"/>
      <dgm:spPr/>
    </dgm:pt>
    <dgm:pt modelId="{1FC33DCD-451F-4E95-87D6-710BCA932038}" type="pres">
      <dgm:prSet presAssocID="{961CA843-24D5-4FFC-A2DE-AB7A71A1D351}" presName="compNode" presStyleCnt="0"/>
      <dgm:spPr/>
    </dgm:pt>
    <dgm:pt modelId="{F946226B-9B48-4EFB-8976-62CA339C2E60}" type="pres">
      <dgm:prSet presAssocID="{961CA843-24D5-4FFC-A2DE-AB7A71A1D351}" presName="aNode" presStyleLbl="bgShp" presStyleIdx="1" presStyleCnt="5"/>
      <dgm:spPr/>
    </dgm:pt>
    <dgm:pt modelId="{E9E27282-BDCD-48E5-BF44-9B79848AD211}" type="pres">
      <dgm:prSet presAssocID="{961CA843-24D5-4FFC-A2DE-AB7A71A1D351}" presName="textNode" presStyleLbl="bgShp" presStyleIdx="1" presStyleCnt="5"/>
      <dgm:spPr/>
    </dgm:pt>
    <dgm:pt modelId="{77E7C9B5-9C68-4F5B-92B4-568262EB8637}" type="pres">
      <dgm:prSet presAssocID="{961CA843-24D5-4FFC-A2DE-AB7A71A1D351}" presName="compChildNode" presStyleCnt="0"/>
      <dgm:spPr/>
    </dgm:pt>
    <dgm:pt modelId="{A6F2B097-378F-4615-A321-DF597A3AC537}" type="pres">
      <dgm:prSet presAssocID="{961CA843-24D5-4FFC-A2DE-AB7A71A1D351}" presName="theInnerList" presStyleCnt="0"/>
      <dgm:spPr/>
    </dgm:pt>
    <dgm:pt modelId="{F8D34FB1-A136-4B8D-AAD4-F833C8C42D55}" type="pres">
      <dgm:prSet presAssocID="{7B2513B7-F07F-4CF6-88B6-AE69DED7C99A}" presName="childNode" presStyleLbl="node1" presStyleIdx="2" presStyleCnt="10">
        <dgm:presLayoutVars>
          <dgm:bulletEnabled val="1"/>
        </dgm:presLayoutVars>
      </dgm:prSet>
      <dgm:spPr/>
    </dgm:pt>
    <dgm:pt modelId="{12C358DA-4C2F-4770-A3AF-1EFF333D4C84}" type="pres">
      <dgm:prSet presAssocID="{7B2513B7-F07F-4CF6-88B6-AE69DED7C99A}" presName="aSpace2" presStyleCnt="0"/>
      <dgm:spPr/>
    </dgm:pt>
    <dgm:pt modelId="{0596366F-C020-41DF-A4E9-913AB8367A57}" type="pres">
      <dgm:prSet presAssocID="{C69A387F-C06D-4E27-92C5-B8B0F5D69D23}" presName="childNode" presStyleLbl="node1" presStyleIdx="3" presStyleCnt="10">
        <dgm:presLayoutVars>
          <dgm:bulletEnabled val="1"/>
        </dgm:presLayoutVars>
      </dgm:prSet>
      <dgm:spPr/>
    </dgm:pt>
    <dgm:pt modelId="{6D4B7368-423B-4F41-B365-4EE2644C16D2}" type="pres">
      <dgm:prSet presAssocID="{961CA843-24D5-4FFC-A2DE-AB7A71A1D351}" presName="aSpace" presStyleCnt="0"/>
      <dgm:spPr/>
    </dgm:pt>
    <dgm:pt modelId="{71B57803-DFAD-4480-8B0E-6E10FAE12B14}" type="pres">
      <dgm:prSet presAssocID="{5C0DBDEC-A109-48BC-B6BF-2B9446703B11}" presName="compNode" presStyleCnt="0"/>
      <dgm:spPr/>
    </dgm:pt>
    <dgm:pt modelId="{94652691-23AF-4A7E-AE6F-93A770C5E516}" type="pres">
      <dgm:prSet presAssocID="{5C0DBDEC-A109-48BC-B6BF-2B9446703B11}" presName="aNode" presStyleLbl="bgShp" presStyleIdx="2" presStyleCnt="5"/>
      <dgm:spPr/>
    </dgm:pt>
    <dgm:pt modelId="{69C7DDAA-B28E-48BA-9FB0-B4C5B3825148}" type="pres">
      <dgm:prSet presAssocID="{5C0DBDEC-A109-48BC-B6BF-2B9446703B11}" presName="textNode" presStyleLbl="bgShp" presStyleIdx="2" presStyleCnt="5"/>
      <dgm:spPr/>
    </dgm:pt>
    <dgm:pt modelId="{A5A113E5-5109-4212-8E0A-B532C786FB0E}" type="pres">
      <dgm:prSet presAssocID="{5C0DBDEC-A109-48BC-B6BF-2B9446703B11}" presName="compChildNode" presStyleCnt="0"/>
      <dgm:spPr/>
    </dgm:pt>
    <dgm:pt modelId="{867DA0A9-54F2-45E0-84A7-F4502EC620B4}" type="pres">
      <dgm:prSet presAssocID="{5C0DBDEC-A109-48BC-B6BF-2B9446703B11}" presName="theInnerList" presStyleCnt="0"/>
      <dgm:spPr/>
    </dgm:pt>
    <dgm:pt modelId="{ADB388C9-E18F-4246-9875-37574DE3BD14}" type="pres">
      <dgm:prSet presAssocID="{19F355F4-A3D1-4316-863D-F8D9DBB24CB7}" presName="childNode" presStyleLbl="node1" presStyleIdx="4" presStyleCnt="10">
        <dgm:presLayoutVars>
          <dgm:bulletEnabled val="1"/>
        </dgm:presLayoutVars>
      </dgm:prSet>
      <dgm:spPr/>
    </dgm:pt>
    <dgm:pt modelId="{6E687BEA-2A73-4F9C-A781-FBFB1BD3EB05}" type="pres">
      <dgm:prSet presAssocID="{19F355F4-A3D1-4316-863D-F8D9DBB24CB7}" presName="aSpace2" presStyleCnt="0"/>
      <dgm:spPr/>
    </dgm:pt>
    <dgm:pt modelId="{01D86819-2406-41BA-AB3F-B04BC74CE203}" type="pres">
      <dgm:prSet presAssocID="{2E78429B-88DB-428A-B59E-06B22E1ACE6D}" presName="childNode" presStyleLbl="node1" presStyleIdx="5" presStyleCnt="10">
        <dgm:presLayoutVars>
          <dgm:bulletEnabled val="1"/>
        </dgm:presLayoutVars>
      </dgm:prSet>
      <dgm:spPr/>
    </dgm:pt>
    <dgm:pt modelId="{02E6BDC7-423E-4CE5-8C1D-791663135867}" type="pres">
      <dgm:prSet presAssocID="{5C0DBDEC-A109-48BC-B6BF-2B9446703B11}" presName="aSpace" presStyleCnt="0"/>
      <dgm:spPr/>
    </dgm:pt>
    <dgm:pt modelId="{4A421426-5BFE-490E-8EF9-63439BAEB11C}" type="pres">
      <dgm:prSet presAssocID="{B8EEEC6C-AD49-4354-8503-BCBC8909207B}" presName="compNode" presStyleCnt="0"/>
      <dgm:spPr/>
    </dgm:pt>
    <dgm:pt modelId="{32278519-5A04-41AC-AE17-98E9A449760B}" type="pres">
      <dgm:prSet presAssocID="{B8EEEC6C-AD49-4354-8503-BCBC8909207B}" presName="aNode" presStyleLbl="bgShp" presStyleIdx="3" presStyleCnt="5"/>
      <dgm:spPr/>
    </dgm:pt>
    <dgm:pt modelId="{9BEDD9A7-A430-481A-AE52-BF3270793883}" type="pres">
      <dgm:prSet presAssocID="{B8EEEC6C-AD49-4354-8503-BCBC8909207B}" presName="textNode" presStyleLbl="bgShp" presStyleIdx="3" presStyleCnt="5"/>
      <dgm:spPr/>
    </dgm:pt>
    <dgm:pt modelId="{DCF28F89-728D-4DEC-A9F2-2AC24A93966A}" type="pres">
      <dgm:prSet presAssocID="{B8EEEC6C-AD49-4354-8503-BCBC8909207B}" presName="compChildNode" presStyleCnt="0"/>
      <dgm:spPr/>
    </dgm:pt>
    <dgm:pt modelId="{D48DC18B-72DA-452C-AE20-420C460FEB38}" type="pres">
      <dgm:prSet presAssocID="{B8EEEC6C-AD49-4354-8503-BCBC8909207B}" presName="theInnerList" presStyleCnt="0"/>
      <dgm:spPr/>
    </dgm:pt>
    <dgm:pt modelId="{D0BBACD1-AAD1-8243-81A0-F3BD7488F4A0}" type="pres">
      <dgm:prSet presAssocID="{D214F61F-27A9-9F41-8E3A-8A818B147CE6}" presName="childNode" presStyleLbl="node1" presStyleIdx="6" presStyleCnt="10">
        <dgm:presLayoutVars>
          <dgm:bulletEnabled val="1"/>
        </dgm:presLayoutVars>
      </dgm:prSet>
      <dgm:spPr/>
    </dgm:pt>
    <dgm:pt modelId="{56357A68-BDA6-5845-9D7F-334487FFF398}" type="pres">
      <dgm:prSet presAssocID="{D214F61F-27A9-9F41-8E3A-8A818B147CE6}" presName="aSpace2" presStyleCnt="0"/>
      <dgm:spPr/>
    </dgm:pt>
    <dgm:pt modelId="{8D2513D6-C562-7440-8C61-D56DB4D76374}" type="pres">
      <dgm:prSet presAssocID="{0A31EDF9-1879-8E4C-AC46-0A118629EDEF}" presName="childNode" presStyleLbl="node1" presStyleIdx="7" presStyleCnt="10">
        <dgm:presLayoutVars>
          <dgm:bulletEnabled val="1"/>
        </dgm:presLayoutVars>
      </dgm:prSet>
      <dgm:spPr/>
    </dgm:pt>
    <dgm:pt modelId="{DF1D34A1-AD3D-42F9-8035-DCFED1991E4D}" type="pres">
      <dgm:prSet presAssocID="{B8EEEC6C-AD49-4354-8503-BCBC8909207B}" presName="aSpace" presStyleCnt="0"/>
      <dgm:spPr/>
    </dgm:pt>
    <dgm:pt modelId="{4AEF5A88-D0A0-FD43-94E4-7C9AA1974B7F}" type="pres">
      <dgm:prSet presAssocID="{2BB8B139-A186-0D40-8016-A18ECDE3FDD6}" presName="compNode" presStyleCnt="0"/>
      <dgm:spPr/>
    </dgm:pt>
    <dgm:pt modelId="{F13F200B-5B0A-A242-B5DA-0A96497D105D}" type="pres">
      <dgm:prSet presAssocID="{2BB8B139-A186-0D40-8016-A18ECDE3FDD6}" presName="aNode" presStyleLbl="bgShp" presStyleIdx="4" presStyleCnt="5"/>
      <dgm:spPr/>
    </dgm:pt>
    <dgm:pt modelId="{511D8570-3682-DB47-80F1-0AC505DD8410}" type="pres">
      <dgm:prSet presAssocID="{2BB8B139-A186-0D40-8016-A18ECDE3FDD6}" presName="textNode" presStyleLbl="bgShp" presStyleIdx="4" presStyleCnt="5"/>
      <dgm:spPr/>
    </dgm:pt>
    <dgm:pt modelId="{37913975-D878-4E42-8590-B9B8542DC7FF}" type="pres">
      <dgm:prSet presAssocID="{2BB8B139-A186-0D40-8016-A18ECDE3FDD6}" presName="compChildNode" presStyleCnt="0"/>
      <dgm:spPr/>
    </dgm:pt>
    <dgm:pt modelId="{AEE23272-B2F7-B14D-80EF-5E68CD11FFD7}" type="pres">
      <dgm:prSet presAssocID="{2BB8B139-A186-0D40-8016-A18ECDE3FDD6}" presName="theInnerList" presStyleCnt="0"/>
      <dgm:spPr/>
    </dgm:pt>
    <dgm:pt modelId="{3C548FA0-A8D4-A34D-8241-73889DB9E7F3}" type="pres">
      <dgm:prSet presAssocID="{458269A8-CC40-F94F-AE0B-7C1B9724572F}" presName="childNode" presStyleLbl="node1" presStyleIdx="8" presStyleCnt="10">
        <dgm:presLayoutVars>
          <dgm:bulletEnabled val="1"/>
        </dgm:presLayoutVars>
      </dgm:prSet>
      <dgm:spPr/>
    </dgm:pt>
    <dgm:pt modelId="{64F406B8-3903-A54C-BC36-4F01B5A2C8A4}" type="pres">
      <dgm:prSet presAssocID="{458269A8-CC40-F94F-AE0B-7C1B9724572F}" presName="aSpace2" presStyleCnt="0"/>
      <dgm:spPr/>
    </dgm:pt>
    <dgm:pt modelId="{019246E0-2CB7-AB40-956D-5C15B10A5E3C}" type="pres">
      <dgm:prSet presAssocID="{83E063F8-E760-B549-A5BB-ABE9EFF707DF}" presName="childNode" presStyleLbl="node1" presStyleIdx="9" presStyleCnt="10">
        <dgm:presLayoutVars>
          <dgm:bulletEnabled val="1"/>
        </dgm:presLayoutVars>
      </dgm:prSet>
      <dgm:spPr/>
    </dgm:pt>
  </dgm:ptLst>
  <dgm:cxnLst>
    <dgm:cxn modelId="{234DBB1A-50F0-405C-83A3-9E88A419AF6D}" srcId="{961CA843-24D5-4FFC-A2DE-AB7A71A1D351}" destId="{7B2513B7-F07F-4CF6-88B6-AE69DED7C99A}" srcOrd="0" destOrd="0" parTransId="{9FE33F5D-F714-46C0-B220-D6C9B07A6879}" sibTransId="{FE89005F-5859-4C79-BE4C-3BECD52DE90B}"/>
    <dgm:cxn modelId="{6AD1BE1A-C1EB-4014-B0D9-779D9E431325}" srcId="{5C0DBDEC-A109-48BC-B6BF-2B9446703B11}" destId="{2E78429B-88DB-428A-B59E-06B22E1ACE6D}" srcOrd="1" destOrd="0" parTransId="{44E98395-5720-4187-8969-07D9CCF0AAD9}" sibTransId="{DA45C591-F0F7-4A7D-BAE5-8B2A19E1B9BF}"/>
    <dgm:cxn modelId="{81A25627-65DC-48AE-9027-ACE142724B33}" type="presOf" srcId="{5C0DBDEC-A109-48BC-B6BF-2B9446703B11}" destId="{69C7DDAA-B28E-48BA-9FB0-B4C5B3825148}" srcOrd="1" destOrd="0" presId="urn:microsoft.com/office/officeart/2005/8/layout/lProcess2"/>
    <dgm:cxn modelId="{9F321B29-B238-4F80-AD3F-487E0717F6C2}" type="presOf" srcId="{B8EEEC6C-AD49-4354-8503-BCBC8909207B}" destId="{32278519-5A04-41AC-AE17-98E9A449760B}" srcOrd="0" destOrd="0" presId="urn:microsoft.com/office/officeart/2005/8/layout/lProcess2"/>
    <dgm:cxn modelId="{D4DEAA2B-F8F6-4FC1-91C4-28EB6DB01DB4}" type="presOf" srcId="{D214F61F-27A9-9F41-8E3A-8A818B147CE6}" destId="{D0BBACD1-AAD1-8243-81A0-F3BD7488F4A0}" srcOrd="0" destOrd="0" presId="urn:microsoft.com/office/officeart/2005/8/layout/lProcess2"/>
    <dgm:cxn modelId="{E3E9202C-347C-4F86-9F6B-C933498D0548}" srcId="{675892FA-006A-4834-B366-4F320F56EE39}" destId="{2D03FA2D-FCDB-4300-B023-1250BFB1CADE}" srcOrd="1" destOrd="0" parTransId="{B256B4FC-0DB0-4C6B-A62A-55C5DDE9CB1F}" sibTransId="{05878B79-C6B2-4558-BCE3-F16BA154580B}"/>
    <dgm:cxn modelId="{A780112E-79C8-46FA-A295-F8F9EE6C78EA}" type="presOf" srcId="{5C0DBDEC-A109-48BC-B6BF-2B9446703B11}" destId="{94652691-23AF-4A7E-AE6F-93A770C5E516}" srcOrd="0" destOrd="0" presId="urn:microsoft.com/office/officeart/2005/8/layout/lProcess2"/>
    <dgm:cxn modelId="{BAFEB836-9B74-4562-B7EE-08CC015AE580}" srcId="{5C0DBDEC-A109-48BC-B6BF-2B9446703B11}" destId="{19F355F4-A3D1-4316-863D-F8D9DBB24CB7}" srcOrd="0" destOrd="0" parTransId="{00BDE9CE-CEB7-4E8E-A6CF-304ED407FED9}" sibTransId="{5EC821CF-208E-4E10-925D-4552204C33B7}"/>
    <dgm:cxn modelId="{54066B37-5B28-7A40-9477-815EBAE78446}" srcId="{B8EEEC6C-AD49-4354-8503-BCBC8909207B}" destId="{D214F61F-27A9-9F41-8E3A-8A818B147CE6}" srcOrd="0" destOrd="0" parTransId="{24746694-C0DD-5E44-8EE1-040E5A20648E}" sibTransId="{97A0A9ED-33B8-BC4A-93BE-6B0861820D90}"/>
    <dgm:cxn modelId="{F400D562-EBDD-49A5-B26B-D1A5C9456FBC}" srcId="{98030F66-4F8E-B44C-ADDE-755964A54D6A}" destId="{675892FA-006A-4834-B366-4F320F56EE39}" srcOrd="0" destOrd="0" parTransId="{3AC21E9A-167C-43DD-ADF4-37E47CD25033}" sibTransId="{B6F75CD1-FAFD-4EE8-9FFC-A410F2A0A53E}"/>
    <dgm:cxn modelId="{D6119869-29CF-4727-8570-E5AE1B1643FF}" srcId="{961CA843-24D5-4FFC-A2DE-AB7A71A1D351}" destId="{C69A387F-C06D-4E27-92C5-B8B0F5D69D23}" srcOrd="1" destOrd="0" parTransId="{7A1BC5ED-A900-420A-A9A7-1E08359ADD7C}" sibTransId="{2963274C-8533-4854-8062-50A9BB146F15}"/>
    <dgm:cxn modelId="{8B9E8A4D-9001-45AB-8766-2E450E93A510}" srcId="{98030F66-4F8E-B44C-ADDE-755964A54D6A}" destId="{5C0DBDEC-A109-48BC-B6BF-2B9446703B11}" srcOrd="2" destOrd="0" parTransId="{EABC8F51-3C2C-4FA5-B5AB-946A1D4F785F}" sibTransId="{E73E097B-A602-428E-AD01-60E1D073B070}"/>
    <dgm:cxn modelId="{22A24673-D669-42FA-B679-6D40E2739160}" type="presOf" srcId="{961CA843-24D5-4FFC-A2DE-AB7A71A1D351}" destId="{F946226B-9B48-4EFB-8976-62CA339C2E60}" srcOrd="0" destOrd="0" presId="urn:microsoft.com/office/officeart/2005/8/layout/lProcess2"/>
    <dgm:cxn modelId="{8045267C-9803-4372-A095-98895BD88B19}" srcId="{98030F66-4F8E-B44C-ADDE-755964A54D6A}" destId="{961CA843-24D5-4FFC-A2DE-AB7A71A1D351}" srcOrd="1" destOrd="0" parTransId="{2D8409C8-0C79-4877-BCD6-B7F28EE2BEED}" sibTransId="{DEC4D66E-3234-4E51-A538-D4AD4EBBF6C7}"/>
    <dgm:cxn modelId="{F632517F-B748-4A09-B478-65A77157822F}" type="presOf" srcId="{B8EEEC6C-AD49-4354-8503-BCBC8909207B}" destId="{9BEDD9A7-A430-481A-AE52-BF3270793883}" srcOrd="1" destOrd="0" presId="urn:microsoft.com/office/officeart/2005/8/layout/lProcess2"/>
    <dgm:cxn modelId="{F0D48881-8BBE-43EE-AC2E-1C73D621408D}" type="presOf" srcId="{323C5045-9475-4B02-9369-FB1A5C6A5930}" destId="{19283808-1D50-4AD8-8D7E-9BE990F01100}" srcOrd="0" destOrd="0" presId="urn:microsoft.com/office/officeart/2005/8/layout/lProcess2"/>
    <dgm:cxn modelId="{D1435D8B-D938-4064-95AA-A01AF378CE59}" type="presOf" srcId="{C69A387F-C06D-4E27-92C5-B8B0F5D69D23}" destId="{0596366F-C020-41DF-A4E9-913AB8367A57}" srcOrd="0" destOrd="0" presId="urn:microsoft.com/office/officeart/2005/8/layout/lProcess2"/>
    <dgm:cxn modelId="{221AC88D-FD39-4AFA-83AB-06A64AB83591}" srcId="{675892FA-006A-4834-B366-4F320F56EE39}" destId="{323C5045-9475-4B02-9369-FB1A5C6A5930}" srcOrd="0" destOrd="0" parTransId="{C0FD9DD9-AF96-40BB-A67B-48E68381598B}" sibTransId="{59E33974-6A55-4714-959E-9B45D9593455}"/>
    <dgm:cxn modelId="{2FCADA9F-EF93-4259-8D95-E0EA46D3B1BB}" type="presOf" srcId="{7B2513B7-F07F-4CF6-88B6-AE69DED7C99A}" destId="{F8D34FB1-A136-4B8D-AAD4-F833C8C42D55}" srcOrd="0" destOrd="0" presId="urn:microsoft.com/office/officeart/2005/8/layout/lProcess2"/>
    <dgm:cxn modelId="{A056A0B1-BC6E-4E12-BE3E-26727046F22A}" type="presOf" srcId="{19F355F4-A3D1-4316-863D-F8D9DBB24CB7}" destId="{ADB388C9-E18F-4246-9875-37574DE3BD14}" srcOrd="0" destOrd="0" presId="urn:microsoft.com/office/officeart/2005/8/layout/lProcess2"/>
    <dgm:cxn modelId="{F155CBB2-55AB-4678-9D30-EFD599C128F1}" type="presOf" srcId="{675892FA-006A-4834-B366-4F320F56EE39}" destId="{9FDAAB5A-E99E-4C46-9D68-A69727A2F3F0}" srcOrd="0" destOrd="0" presId="urn:microsoft.com/office/officeart/2005/8/layout/lProcess2"/>
    <dgm:cxn modelId="{FD3025B4-8D97-48F7-B34E-798A750C2F84}" srcId="{98030F66-4F8E-B44C-ADDE-755964A54D6A}" destId="{B8EEEC6C-AD49-4354-8503-BCBC8909207B}" srcOrd="3" destOrd="0" parTransId="{97449E73-A05E-484E-B00B-96378AB8024C}" sibTransId="{1B757CE1-9920-4750-8830-EB1A02747A49}"/>
    <dgm:cxn modelId="{FC2F5AC6-56A2-4276-AB4A-4F2004262D6A}" type="presOf" srcId="{0A31EDF9-1879-8E4C-AC46-0A118629EDEF}" destId="{8D2513D6-C562-7440-8C61-D56DB4D76374}" srcOrd="0" destOrd="0" presId="urn:microsoft.com/office/officeart/2005/8/layout/lProcess2"/>
    <dgm:cxn modelId="{065CCBCA-8B2A-1F4E-9158-327CC5CFC865}" type="presOf" srcId="{83E063F8-E760-B549-A5BB-ABE9EFF707DF}" destId="{019246E0-2CB7-AB40-956D-5C15B10A5E3C}" srcOrd="0" destOrd="0" presId="urn:microsoft.com/office/officeart/2005/8/layout/lProcess2"/>
    <dgm:cxn modelId="{1F8BEDCF-A794-A74E-827F-8EF577BB1971}" type="presOf" srcId="{2BB8B139-A186-0D40-8016-A18ECDE3FDD6}" destId="{F13F200B-5B0A-A242-B5DA-0A96497D105D}" srcOrd="0" destOrd="0" presId="urn:microsoft.com/office/officeart/2005/8/layout/lProcess2"/>
    <dgm:cxn modelId="{973ECED0-89C1-634E-8208-5401282FC19D}" srcId="{98030F66-4F8E-B44C-ADDE-755964A54D6A}" destId="{2BB8B139-A186-0D40-8016-A18ECDE3FDD6}" srcOrd="4" destOrd="0" parTransId="{5825D1A0-9DBB-474B-878D-FA93BC5489C2}" sibTransId="{954E03EE-E48C-134D-A9B7-10F0DC18FC01}"/>
    <dgm:cxn modelId="{93AAADD9-50BE-4F63-99E9-37CA554128AA}" type="presOf" srcId="{2D03FA2D-FCDB-4300-B023-1250BFB1CADE}" destId="{5ABFEAF3-8AC8-460A-8FBF-53858053AD6B}" srcOrd="0" destOrd="0" presId="urn:microsoft.com/office/officeart/2005/8/layout/lProcess2"/>
    <dgm:cxn modelId="{C62407E5-76BD-4ECD-9F4F-7846097D6FC1}" type="presOf" srcId="{675892FA-006A-4834-B366-4F320F56EE39}" destId="{94AB0ADD-D093-4F61-B423-4D2DE315A698}" srcOrd="1" destOrd="0" presId="urn:microsoft.com/office/officeart/2005/8/layout/lProcess2"/>
    <dgm:cxn modelId="{6B0E71E5-C491-49D5-AF34-4A201A492336}" type="presOf" srcId="{2E78429B-88DB-428A-B59E-06B22E1ACE6D}" destId="{01D86819-2406-41BA-AB3F-B04BC74CE203}" srcOrd="0" destOrd="0" presId="urn:microsoft.com/office/officeart/2005/8/layout/lProcess2"/>
    <dgm:cxn modelId="{CF601AEC-83F3-9A4D-AED5-DC63506B847B}" srcId="{2BB8B139-A186-0D40-8016-A18ECDE3FDD6}" destId="{83E063F8-E760-B549-A5BB-ABE9EFF707DF}" srcOrd="1" destOrd="0" parTransId="{029EBA41-AE05-2541-B420-9494B1AE5C0A}" sibTransId="{B91D221B-2A72-3148-994A-6E620146F678}"/>
    <dgm:cxn modelId="{5205E0EC-6582-C64C-807B-05167426D156}" srcId="{2BB8B139-A186-0D40-8016-A18ECDE3FDD6}" destId="{458269A8-CC40-F94F-AE0B-7C1B9724572F}" srcOrd="0" destOrd="0" parTransId="{E5EA48BB-3591-7D4E-A029-EB8F46C44F3F}" sibTransId="{EFD2CF39-06E1-AA41-A6C8-BD353B7FA114}"/>
    <dgm:cxn modelId="{E55CF3ED-F219-4DB4-B53C-0DA9FE4EA387}" type="presOf" srcId="{961CA843-24D5-4FFC-A2DE-AB7A71A1D351}" destId="{E9E27282-BDCD-48E5-BF44-9B79848AD211}" srcOrd="1" destOrd="0" presId="urn:microsoft.com/office/officeart/2005/8/layout/lProcess2"/>
    <dgm:cxn modelId="{BE2F0EF1-C569-4D48-A815-9EB23A489DAB}" type="presOf" srcId="{2BB8B139-A186-0D40-8016-A18ECDE3FDD6}" destId="{511D8570-3682-DB47-80F1-0AC505DD8410}" srcOrd="1" destOrd="0" presId="urn:microsoft.com/office/officeart/2005/8/layout/lProcess2"/>
    <dgm:cxn modelId="{8E90E0F7-59B5-FA4E-850F-55B558575DAC}" type="presOf" srcId="{458269A8-CC40-F94F-AE0B-7C1B9724572F}" destId="{3C548FA0-A8D4-A34D-8241-73889DB9E7F3}" srcOrd="0" destOrd="0" presId="urn:microsoft.com/office/officeart/2005/8/layout/lProcess2"/>
    <dgm:cxn modelId="{29019CFC-6199-F340-B5FA-7286F2C4AF2E}" srcId="{B8EEEC6C-AD49-4354-8503-BCBC8909207B}" destId="{0A31EDF9-1879-8E4C-AC46-0A118629EDEF}" srcOrd="1" destOrd="0" parTransId="{AD076EA6-85A3-8D48-8E69-BFD6BA3C9356}" sibTransId="{28599C7B-CEFC-C240-AC9F-B46903498BEC}"/>
    <dgm:cxn modelId="{9CF130FF-4B7A-304A-8493-1506D509ABC6}" type="presOf" srcId="{98030F66-4F8E-B44C-ADDE-755964A54D6A}" destId="{FC3D8322-F23E-1843-A207-46A022CFA4ED}" srcOrd="0" destOrd="0" presId="urn:microsoft.com/office/officeart/2005/8/layout/lProcess2"/>
    <dgm:cxn modelId="{5FD18009-B178-4725-B412-0D2FBEA19CBE}" type="presParOf" srcId="{FC3D8322-F23E-1843-A207-46A022CFA4ED}" destId="{48246707-3D70-472F-9216-AF904845A2B8}" srcOrd="0" destOrd="0" presId="urn:microsoft.com/office/officeart/2005/8/layout/lProcess2"/>
    <dgm:cxn modelId="{73A9A524-BCA8-454E-B636-95A024482021}" type="presParOf" srcId="{48246707-3D70-472F-9216-AF904845A2B8}" destId="{9FDAAB5A-E99E-4C46-9D68-A69727A2F3F0}" srcOrd="0" destOrd="0" presId="urn:microsoft.com/office/officeart/2005/8/layout/lProcess2"/>
    <dgm:cxn modelId="{A95E7AF3-D83D-498D-B51A-3A116DA70147}" type="presParOf" srcId="{48246707-3D70-472F-9216-AF904845A2B8}" destId="{94AB0ADD-D093-4F61-B423-4D2DE315A698}" srcOrd="1" destOrd="0" presId="urn:microsoft.com/office/officeart/2005/8/layout/lProcess2"/>
    <dgm:cxn modelId="{35D159B1-BAD8-4A04-87B2-AFEBCEFACC50}" type="presParOf" srcId="{48246707-3D70-472F-9216-AF904845A2B8}" destId="{F9232E65-AA9D-4F83-92E2-F1C551987744}" srcOrd="2" destOrd="0" presId="urn:microsoft.com/office/officeart/2005/8/layout/lProcess2"/>
    <dgm:cxn modelId="{D4FB513B-EC3B-426D-8709-E0ACBEEECBD3}" type="presParOf" srcId="{F9232E65-AA9D-4F83-92E2-F1C551987744}" destId="{7B79834F-655F-482E-91C1-0EF885E1BFF2}" srcOrd="0" destOrd="0" presId="urn:microsoft.com/office/officeart/2005/8/layout/lProcess2"/>
    <dgm:cxn modelId="{426986E0-7763-4D72-B064-7245B68AA8D3}" type="presParOf" srcId="{7B79834F-655F-482E-91C1-0EF885E1BFF2}" destId="{19283808-1D50-4AD8-8D7E-9BE990F01100}" srcOrd="0" destOrd="0" presId="urn:microsoft.com/office/officeart/2005/8/layout/lProcess2"/>
    <dgm:cxn modelId="{C95AF75C-CF01-494D-9DF8-68C0D23C74BF}" type="presParOf" srcId="{7B79834F-655F-482E-91C1-0EF885E1BFF2}" destId="{4D58529E-A105-411E-88D1-A6391B3E15AC}" srcOrd="1" destOrd="0" presId="urn:microsoft.com/office/officeart/2005/8/layout/lProcess2"/>
    <dgm:cxn modelId="{E9F5A150-8964-4BD6-93C7-4F04D046D657}" type="presParOf" srcId="{7B79834F-655F-482E-91C1-0EF885E1BFF2}" destId="{5ABFEAF3-8AC8-460A-8FBF-53858053AD6B}" srcOrd="2" destOrd="0" presId="urn:microsoft.com/office/officeart/2005/8/layout/lProcess2"/>
    <dgm:cxn modelId="{C4AD32F1-FC30-4556-9AA3-A9991EC871D1}" type="presParOf" srcId="{FC3D8322-F23E-1843-A207-46A022CFA4ED}" destId="{BB60C5A5-408C-40D0-BD09-46F474881125}" srcOrd="1" destOrd="0" presId="urn:microsoft.com/office/officeart/2005/8/layout/lProcess2"/>
    <dgm:cxn modelId="{E39E8C6D-BF1B-4E4F-8DAE-240D61525A44}" type="presParOf" srcId="{FC3D8322-F23E-1843-A207-46A022CFA4ED}" destId="{1FC33DCD-451F-4E95-87D6-710BCA932038}" srcOrd="2" destOrd="0" presId="urn:microsoft.com/office/officeart/2005/8/layout/lProcess2"/>
    <dgm:cxn modelId="{E3A75AD9-26CD-49F4-8125-F32963ED7C21}" type="presParOf" srcId="{1FC33DCD-451F-4E95-87D6-710BCA932038}" destId="{F946226B-9B48-4EFB-8976-62CA339C2E60}" srcOrd="0" destOrd="0" presId="urn:microsoft.com/office/officeart/2005/8/layout/lProcess2"/>
    <dgm:cxn modelId="{C6BA12A0-B496-4884-BC98-9FFCD6A09C41}" type="presParOf" srcId="{1FC33DCD-451F-4E95-87D6-710BCA932038}" destId="{E9E27282-BDCD-48E5-BF44-9B79848AD211}" srcOrd="1" destOrd="0" presId="urn:microsoft.com/office/officeart/2005/8/layout/lProcess2"/>
    <dgm:cxn modelId="{E35F7C5D-13FE-49F6-802A-8BFCCDE8CEF7}" type="presParOf" srcId="{1FC33DCD-451F-4E95-87D6-710BCA932038}" destId="{77E7C9B5-9C68-4F5B-92B4-568262EB8637}" srcOrd="2" destOrd="0" presId="urn:microsoft.com/office/officeart/2005/8/layout/lProcess2"/>
    <dgm:cxn modelId="{696FE1F5-979B-4B8D-AE5F-B5C575B0591D}" type="presParOf" srcId="{77E7C9B5-9C68-4F5B-92B4-568262EB8637}" destId="{A6F2B097-378F-4615-A321-DF597A3AC537}" srcOrd="0" destOrd="0" presId="urn:microsoft.com/office/officeart/2005/8/layout/lProcess2"/>
    <dgm:cxn modelId="{303C2352-CE66-4E5F-8411-5C6B0A26AEE6}" type="presParOf" srcId="{A6F2B097-378F-4615-A321-DF597A3AC537}" destId="{F8D34FB1-A136-4B8D-AAD4-F833C8C42D55}" srcOrd="0" destOrd="0" presId="urn:microsoft.com/office/officeart/2005/8/layout/lProcess2"/>
    <dgm:cxn modelId="{15A441F6-28D1-4C55-A251-84F7F4D1B39C}" type="presParOf" srcId="{A6F2B097-378F-4615-A321-DF597A3AC537}" destId="{12C358DA-4C2F-4770-A3AF-1EFF333D4C84}" srcOrd="1" destOrd="0" presId="urn:microsoft.com/office/officeart/2005/8/layout/lProcess2"/>
    <dgm:cxn modelId="{039B10FC-4A70-4E93-992A-B0314E25A6E5}" type="presParOf" srcId="{A6F2B097-378F-4615-A321-DF597A3AC537}" destId="{0596366F-C020-41DF-A4E9-913AB8367A57}" srcOrd="2" destOrd="0" presId="urn:microsoft.com/office/officeart/2005/8/layout/lProcess2"/>
    <dgm:cxn modelId="{B1F2A4CD-B03F-458A-98A1-464B6EACA590}" type="presParOf" srcId="{FC3D8322-F23E-1843-A207-46A022CFA4ED}" destId="{6D4B7368-423B-4F41-B365-4EE2644C16D2}" srcOrd="3" destOrd="0" presId="urn:microsoft.com/office/officeart/2005/8/layout/lProcess2"/>
    <dgm:cxn modelId="{15A2CB7A-13F0-4090-9342-B19B4B229461}" type="presParOf" srcId="{FC3D8322-F23E-1843-A207-46A022CFA4ED}" destId="{71B57803-DFAD-4480-8B0E-6E10FAE12B14}" srcOrd="4" destOrd="0" presId="urn:microsoft.com/office/officeart/2005/8/layout/lProcess2"/>
    <dgm:cxn modelId="{332942B2-173E-4A8D-876C-81F6D2508779}" type="presParOf" srcId="{71B57803-DFAD-4480-8B0E-6E10FAE12B14}" destId="{94652691-23AF-4A7E-AE6F-93A770C5E516}" srcOrd="0" destOrd="0" presId="urn:microsoft.com/office/officeart/2005/8/layout/lProcess2"/>
    <dgm:cxn modelId="{7FF0073F-3BAC-447B-AA1A-DDEC370B3BCD}" type="presParOf" srcId="{71B57803-DFAD-4480-8B0E-6E10FAE12B14}" destId="{69C7DDAA-B28E-48BA-9FB0-B4C5B3825148}" srcOrd="1" destOrd="0" presId="urn:microsoft.com/office/officeart/2005/8/layout/lProcess2"/>
    <dgm:cxn modelId="{1D1F7522-3136-4F76-A634-8CC75B0DE53D}" type="presParOf" srcId="{71B57803-DFAD-4480-8B0E-6E10FAE12B14}" destId="{A5A113E5-5109-4212-8E0A-B532C786FB0E}" srcOrd="2" destOrd="0" presId="urn:microsoft.com/office/officeart/2005/8/layout/lProcess2"/>
    <dgm:cxn modelId="{B5AA3646-B826-427A-BB8C-02A0CB25EAC0}" type="presParOf" srcId="{A5A113E5-5109-4212-8E0A-B532C786FB0E}" destId="{867DA0A9-54F2-45E0-84A7-F4502EC620B4}" srcOrd="0" destOrd="0" presId="urn:microsoft.com/office/officeart/2005/8/layout/lProcess2"/>
    <dgm:cxn modelId="{CCE89612-24FA-44B6-8371-0708B7FC3779}" type="presParOf" srcId="{867DA0A9-54F2-45E0-84A7-F4502EC620B4}" destId="{ADB388C9-E18F-4246-9875-37574DE3BD14}" srcOrd="0" destOrd="0" presId="urn:microsoft.com/office/officeart/2005/8/layout/lProcess2"/>
    <dgm:cxn modelId="{170A5EDC-CBDB-4A3D-98AB-04D3C4BDA4D9}" type="presParOf" srcId="{867DA0A9-54F2-45E0-84A7-F4502EC620B4}" destId="{6E687BEA-2A73-4F9C-A781-FBFB1BD3EB05}" srcOrd="1" destOrd="0" presId="urn:microsoft.com/office/officeart/2005/8/layout/lProcess2"/>
    <dgm:cxn modelId="{A356A1BA-9DD4-485F-9174-3B3E59EE10E3}" type="presParOf" srcId="{867DA0A9-54F2-45E0-84A7-F4502EC620B4}" destId="{01D86819-2406-41BA-AB3F-B04BC74CE203}" srcOrd="2" destOrd="0" presId="urn:microsoft.com/office/officeart/2005/8/layout/lProcess2"/>
    <dgm:cxn modelId="{7C512A62-F266-4EC7-8450-441AF71C1A5A}" type="presParOf" srcId="{FC3D8322-F23E-1843-A207-46A022CFA4ED}" destId="{02E6BDC7-423E-4CE5-8C1D-791663135867}" srcOrd="5" destOrd="0" presId="urn:microsoft.com/office/officeart/2005/8/layout/lProcess2"/>
    <dgm:cxn modelId="{5DACD9EF-F804-4126-8D7E-10604D9880FC}" type="presParOf" srcId="{FC3D8322-F23E-1843-A207-46A022CFA4ED}" destId="{4A421426-5BFE-490E-8EF9-63439BAEB11C}" srcOrd="6" destOrd="0" presId="urn:microsoft.com/office/officeart/2005/8/layout/lProcess2"/>
    <dgm:cxn modelId="{662F39EB-85E6-48EF-BC6E-8E229BA61712}" type="presParOf" srcId="{4A421426-5BFE-490E-8EF9-63439BAEB11C}" destId="{32278519-5A04-41AC-AE17-98E9A449760B}" srcOrd="0" destOrd="0" presId="urn:microsoft.com/office/officeart/2005/8/layout/lProcess2"/>
    <dgm:cxn modelId="{B65EDEE5-7A48-4E88-A5CE-3236668417AF}" type="presParOf" srcId="{4A421426-5BFE-490E-8EF9-63439BAEB11C}" destId="{9BEDD9A7-A430-481A-AE52-BF3270793883}" srcOrd="1" destOrd="0" presId="urn:microsoft.com/office/officeart/2005/8/layout/lProcess2"/>
    <dgm:cxn modelId="{2F94D276-870E-4F4B-9087-F9EAD4EAC8D4}" type="presParOf" srcId="{4A421426-5BFE-490E-8EF9-63439BAEB11C}" destId="{DCF28F89-728D-4DEC-A9F2-2AC24A93966A}" srcOrd="2" destOrd="0" presId="urn:microsoft.com/office/officeart/2005/8/layout/lProcess2"/>
    <dgm:cxn modelId="{1B6AD66E-B728-4497-A1B9-D91204AE9EBC}" type="presParOf" srcId="{DCF28F89-728D-4DEC-A9F2-2AC24A93966A}" destId="{D48DC18B-72DA-452C-AE20-420C460FEB38}" srcOrd="0" destOrd="0" presId="urn:microsoft.com/office/officeart/2005/8/layout/lProcess2"/>
    <dgm:cxn modelId="{926CDCF7-D04C-4078-9F93-EAA94558049A}" type="presParOf" srcId="{D48DC18B-72DA-452C-AE20-420C460FEB38}" destId="{D0BBACD1-AAD1-8243-81A0-F3BD7488F4A0}" srcOrd="0" destOrd="0" presId="urn:microsoft.com/office/officeart/2005/8/layout/lProcess2"/>
    <dgm:cxn modelId="{B804CAC4-D5D9-4993-A752-87B0C7FF3F63}" type="presParOf" srcId="{D48DC18B-72DA-452C-AE20-420C460FEB38}" destId="{56357A68-BDA6-5845-9D7F-334487FFF398}" srcOrd="1" destOrd="0" presId="urn:microsoft.com/office/officeart/2005/8/layout/lProcess2"/>
    <dgm:cxn modelId="{002DABAA-05BD-4E79-8BAC-7E2B46D1AEB2}" type="presParOf" srcId="{D48DC18B-72DA-452C-AE20-420C460FEB38}" destId="{8D2513D6-C562-7440-8C61-D56DB4D76374}" srcOrd="2" destOrd="0" presId="urn:microsoft.com/office/officeart/2005/8/layout/lProcess2"/>
    <dgm:cxn modelId="{1792F07A-2532-4FAE-9811-9C7C05143C13}" type="presParOf" srcId="{FC3D8322-F23E-1843-A207-46A022CFA4ED}" destId="{DF1D34A1-AD3D-42F9-8035-DCFED1991E4D}" srcOrd="7" destOrd="0" presId="urn:microsoft.com/office/officeart/2005/8/layout/lProcess2"/>
    <dgm:cxn modelId="{CB7BC506-AECA-EC41-A407-44141C8CCB1E}" type="presParOf" srcId="{FC3D8322-F23E-1843-A207-46A022CFA4ED}" destId="{4AEF5A88-D0A0-FD43-94E4-7C9AA1974B7F}" srcOrd="8" destOrd="0" presId="urn:microsoft.com/office/officeart/2005/8/layout/lProcess2"/>
    <dgm:cxn modelId="{D60406CC-5544-3748-9B1A-A7CA4911FE6A}" type="presParOf" srcId="{4AEF5A88-D0A0-FD43-94E4-7C9AA1974B7F}" destId="{F13F200B-5B0A-A242-B5DA-0A96497D105D}" srcOrd="0" destOrd="0" presId="urn:microsoft.com/office/officeart/2005/8/layout/lProcess2"/>
    <dgm:cxn modelId="{5BB0D3A3-CCFC-434B-9A6B-3130A798536F}" type="presParOf" srcId="{4AEF5A88-D0A0-FD43-94E4-7C9AA1974B7F}" destId="{511D8570-3682-DB47-80F1-0AC505DD8410}" srcOrd="1" destOrd="0" presId="urn:microsoft.com/office/officeart/2005/8/layout/lProcess2"/>
    <dgm:cxn modelId="{21B81ABF-86B6-6E48-870C-DA233BAB61EF}" type="presParOf" srcId="{4AEF5A88-D0A0-FD43-94E4-7C9AA1974B7F}" destId="{37913975-D878-4E42-8590-B9B8542DC7FF}" srcOrd="2" destOrd="0" presId="urn:microsoft.com/office/officeart/2005/8/layout/lProcess2"/>
    <dgm:cxn modelId="{A4A44C0A-F2DB-F14F-AEE7-5E28FB35D0FB}" type="presParOf" srcId="{37913975-D878-4E42-8590-B9B8542DC7FF}" destId="{AEE23272-B2F7-B14D-80EF-5E68CD11FFD7}" srcOrd="0" destOrd="0" presId="urn:microsoft.com/office/officeart/2005/8/layout/lProcess2"/>
    <dgm:cxn modelId="{8381B389-46E8-5F49-A1E2-543BDF84A1D1}" type="presParOf" srcId="{AEE23272-B2F7-B14D-80EF-5E68CD11FFD7}" destId="{3C548FA0-A8D4-A34D-8241-73889DB9E7F3}" srcOrd="0" destOrd="0" presId="urn:microsoft.com/office/officeart/2005/8/layout/lProcess2"/>
    <dgm:cxn modelId="{B71969B5-63C8-B847-AB29-DFC9230CBD66}" type="presParOf" srcId="{AEE23272-B2F7-B14D-80EF-5E68CD11FFD7}" destId="{64F406B8-3903-A54C-BC36-4F01B5A2C8A4}" srcOrd="1" destOrd="0" presId="urn:microsoft.com/office/officeart/2005/8/layout/lProcess2"/>
    <dgm:cxn modelId="{99655B52-FDC9-C549-B9AE-9D1D45026F83}" type="presParOf" srcId="{AEE23272-B2F7-B14D-80EF-5E68CD11FFD7}" destId="{019246E0-2CB7-AB40-956D-5C15B10A5E3C}"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8030F66-4F8E-B44C-ADDE-755964A54D6A}" type="doc">
      <dgm:prSet loTypeId="urn:microsoft.com/office/officeart/2005/8/layout/lProcess2" loCatId="" qsTypeId="urn:microsoft.com/office/officeart/2005/8/quickstyle/simple3" qsCatId="simple" csTypeId="urn:microsoft.com/office/officeart/2005/8/colors/accent5_2" csCatId="accent5" phldr="1"/>
      <dgm:spPr/>
      <dgm:t>
        <a:bodyPr/>
        <a:lstStyle/>
        <a:p>
          <a:endParaRPr lang="en-US"/>
        </a:p>
      </dgm:t>
    </dgm:pt>
    <dgm:pt modelId="{D214F61F-27A9-9F41-8E3A-8A818B147CE6}">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0.19%</a:t>
          </a:r>
        </a:p>
      </dgm:t>
    </dgm:pt>
    <dgm:pt modelId="{24746694-C0DD-5E44-8EE1-040E5A20648E}" type="parTrans" cxnId="{54066B37-5B28-7A40-9477-815EBAE78446}">
      <dgm:prSet/>
      <dgm:spPr/>
      <dgm:t>
        <a:bodyPr/>
        <a:lstStyle/>
        <a:p>
          <a:endParaRPr lang="en-US"/>
        </a:p>
      </dgm:t>
    </dgm:pt>
    <dgm:pt modelId="{97A0A9ED-33B8-BC4A-93BE-6B0861820D90}" type="sibTrans" cxnId="{54066B37-5B28-7A40-9477-815EBAE78446}">
      <dgm:prSet/>
      <dgm:spPr/>
      <dgm:t>
        <a:bodyPr/>
        <a:lstStyle/>
        <a:p>
          <a:endParaRPr lang="en-US"/>
        </a:p>
      </dgm:t>
    </dgm:pt>
    <dgm:pt modelId="{0A31EDF9-1879-8E4C-AC46-0A118629EDEF}">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0 points</a:t>
          </a:r>
        </a:p>
      </dgm:t>
    </dgm:pt>
    <dgm:pt modelId="{AD076EA6-85A3-8D48-8E69-BFD6BA3C9356}" type="parTrans" cxnId="{29019CFC-6199-F340-B5FA-7286F2C4AF2E}">
      <dgm:prSet/>
      <dgm:spPr/>
      <dgm:t>
        <a:bodyPr/>
        <a:lstStyle/>
        <a:p>
          <a:endParaRPr lang="en-US"/>
        </a:p>
      </dgm:t>
    </dgm:pt>
    <dgm:pt modelId="{28599C7B-CEFC-C240-AC9F-B46903498BEC}" type="sibTrans" cxnId="{29019CFC-6199-F340-B5FA-7286F2C4AF2E}">
      <dgm:prSet/>
      <dgm:spPr/>
      <dgm:t>
        <a:bodyPr/>
        <a:lstStyle/>
        <a:p>
          <a:endParaRPr lang="en-US"/>
        </a:p>
      </dgm:t>
    </dgm:pt>
    <dgm:pt modelId="{2BB8B139-A186-0D40-8016-A18ECDE3FDD6}">
      <dgm:prSet custT="1"/>
      <dgm:spPr/>
      <dgm:t>
        <a:bodyPr/>
        <a:lstStyle/>
        <a:p>
          <a:pPr rtl="0"/>
          <a:r>
            <a:rPr lang="en-US" sz="2400" dirty="0">
              <a:latin typeface="Arial" panose="020B0604020202020204" pitchFamily="34" charset="0"/>
              <a:cs typeface="Arial" panose="020B0604020202020204" pitchFamily="34" charset="0"/>
            </a:rPr>
            <a:t>2018</a:t>
          </a:r>
        </a:p>
      </dgm:t>
    </dgm:pt>
    <dgm:pt modelId="{5825D1A0-9DBB-474B-878D-FA93BC5489C2}" type="parTrans" cxnId="{973ECED0-89C1-634E-8208-5401282FC19D}">
      <dgm:prSet/>
      <dgm:spPr/>
      <dgm:t>
        <a:bodyPr/>
        <a:lstStyle/>
        <a:p>
          <a:endParaRPr lang="en-US"/>
        </a:p>
      </dgm:t>
    </dgm:pt>
    <dgm:pt modelId="{954E03EE-E48C-134D-A9B7-10F0DC18FC01}" type="sibTrans" cxnId="{973ECED0-89C1-634E-8208-5401282FC19D}">
      <dgm:prSet/>
      <dgm:spPr/>
      <dgm:t>
        <a:bodyPr/>
        <a:lstStyle/>
        <a:p>
          <a:endParaRPr lang="en-US"/>
        </a:p>
      </dgm:t>
    </dgm:pt>
    <dgm:pt modelId="{458269A8-CC40-F94F-AE0B-7C1B9724572F}">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-0.29%</a:t>
          </a:r>
        </a:p>
      </dgm:t>
    </dgm:pt>
    <dgm:pt modelId="{E5EA48BB-3591-7D4E-A029-EB8F46C44F3F}" type="parTrans" cxnId="{5205E0EC-6582-C64C-807B-05167426D156}">
      <dgm:prSet/>
      <dgm:spPr/>
      <dgm:t>
        <a:bodyPr/>
        <a:lstStyle/>
        <a:p>
          <a:endParaRPr lang="en-US"/>
        </a:p>
      </dgm:t>
    </dgm:pt>
    <dgm:pt modelId="{EFD2CF39-06E1-AA41-A6C8-BD353B7FA114}" type="sibTrans" cxnId="{5205E0EC-6582-C64C-807B-05167426D156}">
      <dgm:prSet/>
      <dgm:spPr/>
      <dgm:t>
        <a:bodyPr/>
        <a:lstStyle/>
        <a:p>
          <a:endParaRPr lang="en-US"/>
        </a:p>
      </dgm:t>
    </dgm:pt>
    <dgm:pt modelId="{83E063F8-E760-B549-A5BB-ABE9EFF707DF}">
      <dgm:prSet custT="1"/>
      <dgm:spPr>
        <a:solidFill>
          <a:srgbClr val="002060"/>
        </a:solidFill>
      </dgm:spPr>
      <dgm:t>
        <a:bodyPr/>
        <a:lstStyle/>
        <a:p>
          <a:pPr rtl="0"/>
          <a:r>
            <a:rPr lang="en-US" sz="2400" dirty="0">
              <a:solidFill>
                <a:schemeClr val="bg1"/>
              </a:solidFill>
              <a:latin typeface="Arial" panose="020B0604020202020204" pitchFamily="34" charset="0"/>
              <a:cs typeface="Arial" panose="020B0604020202020204" pitchFamily="34" charset="0"/>
            </a:rPr>
            <a:t>0 points</a:t>
          </a:r>
        </a:p>
      </dgm:t>
    </dgm:pt>
    <dgm:pt modelId="{029EBA41-AE05-2541-B420-9494B1AE5C0A}" type="parTrans" cxnId="{CF601AEC-83F3-9A4D-AED5-DC63506B847B}">
      <dgm:prSet/>
      <dgm:spPr/>
      <dgm:t>
        <a:bodyPr/>
        <a:lstStyle/>
        <a:p>
          <a:endParaRPr lang="en-US"/>
        </a:p>
      </dgm:t>
    </dgm:pt>
    <dgm:pt modelId="{B91D221B-2A72-3148-994A-6E620146F678}" type="sibTrans" cxnId="{CF601AEC-83F3-9A4D-AED5-DC63506B847B}">
      <dgm:prSet/>
      <dgm:spPr/>
      <dgm:t>
        <a:bodyPr/>
        <a:lstStyle/>
        <a:p>
          <a:endParaRPr lang="en-US"/>
        </a:p>
      </dgm:t>
    </dgm:pt>
    <dgm:pt modelId="{B8EEEC6C-AD49-4354-8503-BCBC8909207B}">
      <dgm:prSet custT="1"/>
      <dgm:spPr/>
      <dgm:t>
        <a:bodyPr/>
        <a:lstStyle/>
        <a:p>
          <a:pPr rtl="0"/>
          <a:r>
            <a:rPr lang="en-US" sz="2400" b="1" dirty="0">
              <a:latin typeface="Arial" panose="020B0604020202020204" pitchFamily="34" charset="0"/>
              <a:cs typeface="Arial" panose="020B0604020202020204" pitchFamily="34" charset="0"/>
            </a:rPr>
            <a:t>2022</a:t>
          </a:r>
        </a:p>
      </dgm:t>
    </dgm:pt>
    <dgm:pt modelId="{97449E73-A05E-484E-B00B-96378AB8024C}" type="parTrans" cxnId="{FD3025B4-8D97-48F7-B34E-798A750C2F84}">
      <dgm:prSet/>
      <dgm:spPr/>
      <dgm:t>
        <a:bodyPr/>
        <a:lstStyle/>
        <a:p>
          <a:endParaRPr lang="en-US"/>
        </a:p>
      </dgm:t>
    </dgm:pt>
    <dgm:pt modelId="{1B757CE1-9920-4750-8830-EB1A02747A49}" type="sibTrans" cxnId="{FD3025B4-8D97-48F7-B34E-798A750C2F84}">
      <dgm:prSet/>
      <dgm:spPr/>
      <dgm:t>
        <a:bodyPr/>
        <a:lstStyle/>
        <a:p>
          <a:endParaRPr lang="en-US"/>
        </a:p>
      </dgm:t>
    </dgm:pt>
    <dgm:pt modelId="{5D165036-823B-4437-A992-6F5C7CC63D58}">
      <dgm:prSet custT="1"/>
      <dgm:spPr/>
      <dgm:t>
        <a:bodyPr/>
        <a:lstStyle/>
        <a:p>
          <a:pPr rtl="0"/>
          <a:r>
            <a:rPr lang="en-US" sz="2400" b="0" dirty="0">
              <a:latin typeface="Arial" panose="020B0604020202020204" pitchFamily="34" charset="0"/>
              <a:cs typeface="Arial" panose="020B0604020202020204" pitchFamily="34" charset="0"/>
            </a:rPr>
            <a:t>2019</a:t>
          </a:r>
        </a:p>
      </dgm:t>
    </dgm:pt>
    <dgm:pt modelId="{450781ED-D2EC-4A4A-9AFB-17D087F7D9B8}" type="parTrans" cxnId="{CBBF84D2-51C7-4201-AAB4-F9219CADA7A4}">
      <dgm:prSet/>
      <dgm:spPr/>
      <dgm:t>
        <a:bodyPr/>
        <a:lstStyle/>
        <a:p>
          <a:endParaRPr lang="en-US"/>
        </a:p>
      </dgm:t>
    </dgm:pt>
    <dgm:pt modelId="{C194534E-91E3-4649-BE1A-CAC3BFDC54B4}" type="sibTrans" cxnId="{CBBF84D2-51C7-4201-AAB4-F9219CADA7A4}">
      <dgm:prSet/>
      <dgm:spPr/>
      <dgm:t>
        <a:bodyPr/>
        <a:lstStyle/>
        <a:p>
          <a:endParaRPr lang="en-US"/>
        </a:p>
      </dgm:t>
    </dgm:pt>
    <dgm:pt modelId="{AC790A74-6659-467A-9936-BA0B8DEC7554}">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3.00%</a:t>
          </a:r>
        </a:p>
      </dgm:t>
    </dgm:pt>
    <dgm:pt modelId="{89C88692-9936-4D0D-9FF3-AD16571CF153}" type="parTrans" cxnId="{78560300-FACD-4A1A-8C58-972A30577C22}">
      <dgm:prSet/>
      <dgm:spPr/>
      <dgm:t>
        <a:bodyPr/>
        <a:lstStyle/>
        <a:p>
          <a:endParaRPr lang="en-US"/>
        </a:p>
      </dgm:t>
    </dgm:pt>
    <dgm:pt modelId="{C9694422-CAA3-4BDA-ADB8-822789A0D643}" type="sibTrans" cxnId="{78560300-FACD-4A1A-8C58-972A30577C22}">
      <dgm:prSet/>
      <dgm:spPr/>
      <dgm:t>
        <a:bodyPr/>
        <a:lstStyle/>
        <a:p>
          <a:endParaRPr lang="en-US"/>
        </a:p>
      </dgm:t>
    </dgm:pt>
    <dgm:pt modelId="{25653438-450A-41DD-BBA4-391FDC997BA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6345B394-A4C4-40A8-8274-E69710BAD103}" type="parTrans" cxnId="{BA9BF435-07A9-4AB4-BE43-E1531CA59EAC}">
      <dgm:prSet/>
      <dgm:spPr/>
      <dgm:t>
        <a:bodyPr/>
        <a:lstStyle/>
        <a:p>
          <a:endParaRPr lang="en-US"/>
        </a:p>
      </dgm:t>
    </dgm:pt>
    <dgm:pt modelId="{223BFE7B-BCF6-4147-8877-AE4514980B00}" type="sibTrans" cxnId="{BA9BF435-07A9-4AB4-BE43-E1531CA59EAC}">
      <dgm:prSet/>
      <dgm:spPr/>
      <dgm:t>
        <a:bodyPr/>
        <a:lstStyle/>
        <a:p>
          <a:endParaRPr lang="en-US"/>
        </a:p>
      </dgm:t>
    </dgm:pt>
    <dgm:pt modelId="{700CB854-B6C1-4924-9BCF-C6F2D6602474}">
      <dgm:prSet custT="1"/>
      <dgm:spPr/>
      <dgm:t>
        <a:bodyPr/>
        <a:lstStyle/>
        <a:p>
          <a:pPr rtl="0"/>
          <a:r>
            <a:rPr lang="en-US" sz="2400" b="0" dirty="0">
              <a:latin typeface="Arial" panose="020B0604020202020204" pitchFamily="34" charset="0"/>
              <a:cs typeface="Arial" panose="020B0604020202020204" pitchFamily="34" charset="0"/>
            </a:rPr>
            <a:t>2020</a:t>
          </a:r>
        </a:p>
      </dgm:t>
    </dgm:pt>
    <dgm:pt modelId="{993956BE-78F5-4289-941C-A6502CFE2355}" type="parTrans" cxnId="{EC486AA9-0333-4138-A3BB-8766A518B2E8}">
      <dgm:prSet/>
      <dgm:spPr/>
      <dgm:t>
        <a:bodyPr/>
        <a:lstStyle/>
        <a:p>
          <a:endParaRPr lang="en-US"/>
        </a:p>
      </dgm:t>
    </dgm:pt>
    <dgm:pt modelId="{AAFCC81D-362E-48D2-999C-47DFA669D42A}" type="sibTrans" cxnId="{EC486AA9-0333-4138-A3BB-8766A518B2E8}">
      <dgm:prSet/>
      <dgm:spPr/>
      <dgm:t>
        <a:bodyPr/>
        <a:lstStyle/>
        <a:p>
          <a:endParaRPr lang="en-US"/>
        </a:p>
      </dgm:t>
    </dgm:pt>
    <dgm:pt modelId="{256001F0-656C-4E41-B6DD-28E308A66413}">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5.86%</a:t>
          </a:r>
        </a:p>
      </dgm:t>
    </dgm:pt>
    <dgm:pt modelId="{A5A31365-3D1A-4DB5-A932-F15CF8194513}" type="parTrans" cxnId="{A028D0CB-59F9-43BE-810E-66544800C3BA}">
      <dgm:prSet/>
      <dgm:spPr/>
      <dgm:t>
        <a:bodyPr/>
        <a:lstStyle/>
        <a:p>
          <a:endParaRPr lang="en-US"/>
        </a:p>
      </dgm:t>
    </dgm:pt>
    <dgm:pt modelId="{EDE19271-2788-4C8C-BFD0-4BAC180EDD9E}" type="sibTrans" cxnId="{A028D0CB-59F9-43BE-810E-66544800C3BA}">
      <dgm:prSet/>
      <dgm:spPr/>
      <dgm:t>
        <a:bodyPr/>
        <a:lstStyle/>
        <a:p>
          <a:endParaRPr lang="en-US"/>
        </a:p>
      </dgm:t>
    </dgm:pt>
    <dgm:pt modelId="{B5FE3917-F801-403D-91CD-4F358279C7FB}">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7EE8E89A-15E9-40BA-9A7A-93C3013BC035}" type="parTrans" cxnId="{8C222323-5523-4087-AC51-C566BA787EAF}">
      <dgm:prSet/>
      <dgm:spPr/>
      <dgm:t>
        <a:bodyPr/>
        <a:lstStyle/>
        <a:p>
          <a:endParaRPr lang="en-US"/>
        </a:p>
      </dgm:t>
    </dgm:pt>
    <dgm:pt modelId="{AD6A1668-6A7C-4EAA-AD28-55F3F0531BE7}" type="sibTrans" cxnId="{8C222323-5523-4087-AC51-C566BA787EAF}">
      <dgm:prSet/>
      <dgm:spPr/>
      <dgm:t>
        <a:bodyPr/>
        <a:lstStyle/>
        <a:p>
          <a:endParaRPr lang="en-US"/>
        </a:p>
      </dgm:t>
    </dgm:pt>
    <dgm:pt modelId="{9B625C98-439C-400D-8B44-6F96177DAD73}">
      <dgm:prSet custT="1"/>
      <dgm:spPr/>
      <dgm:t>
        <a:bodyPr/>
        <a:lstStyle/>
        <a:p>
          <a:pPr rtl="0"/>
          <a:r>
            <a:rPr lang="en-US" sz="2400" b="1" dirty="0">
              <a:latin typeface="Arial" panose="020B0604020202020204" pitchFamily="34" charset="0"/>
              <a:cs typeface="Arial" panose="020B0604020202020204" pitchFamily="34" charset="0"/>
            </a:rPr>
            <a:t>2021</a:t>
          </a:r>
        </a:p>
      </dgm:t>
    </dgm:pt>
    <dgm:pt modelId="{C52831B7-F6C0-4F47-B434-AD62C8483BF6}" type="parTrans" cxnId="{5BA6171B-FF03-4B7A-8C2C-92641BE27664}">
      <dgm:prSet/>
      <dgm:spPr/>
      <dgm:t>
        <a:bodyPr/>
        <a:lstStyle/>
        <a:p>
          <a:endParaRPr lang="en-US"/>
        </a:p>
      </dgm:t>
    </dgm:pt>
    <dgm:pt modelId="{341A520D-5B2F-4586-8200-57A7F81ED52F}" type="sibTrans" cxnId="{5BA6171B-FF03-4B7A-8C2C-92641BE27664}">
      <dgm:prSet/>
      <dgm:spPr/>
      <dgm:t>
        <a:bodyPr/>
        <a:lstStyle/>
        <a:p>
          <a:endParaRPr lang="en-US"/>
        </a:p>
      </dgm:t>
    </dgm:pt>
    <dgm:pt modelId="{55F49201-C105-4274-A7BA-2E698C1683D7}">
      <dgm:prSet custT="1"/>
      <dgm:spPr/>
      <dgm:t>
        <a:bodyPr/>
        <a:lstStyle/>
        <a:p>
          <a:pPr rtl="0"/>
          <a:r>
            <a:rPr lang="en-US" sz="2400" b="1" dirty="0">
              <a:latin typeface="Arial" panose="020B0604020202020204" pitchFamily="34" charset="0"/>
              <a:cs typeface="Arial" panose="020B0604020202020204" pitchFamily="34" charset="0"/>
            </a:rPr>
            <a:t>0 points</a:t>
          </a:r>
        </a:p>
      </dgm:t>
    </dgm:pt>
    <dgm:pt modelId="{E671F811-F1E3-4D80-9CD4-256201E64C8B}" type="parTrans" cxnId="{AE14A27B-D3E0-40BF-A1E2-434472831485}">
      <dgm:prSet/>
      <dgm:spPr/>
      <dgm:t>
        <a:bodyPr/>
        <a:lstStyle/>
        <a:p>
          <a:endParaRPr lang="en-US"/>
        </a:p>
      </dgm:t>
    </dgm:pt>
    <dgm:pt modelId="{C865922E-012C-4A59-B538-93CDBC13D56C}" type="sibTrans" cxnId="{AE14A27B-D3E0-40BF-A1E2-434472831485}">
      <dgm:prSet/>
      <dgm:spPr/>
      <dgm:t>
        <a:bodyPr/>
        <a:lstStyle/>
        <a:p>
          <a:endParaRPr lang="en-US"/>
        </a:p>
      </dgm:t>
    </dgm:pt>
    <dgm:pt modelId="{151D4336-1183-44B0-B89A-B8A2F6FE106A}">
      <dgm:prSet custT="1"/>
      <dgm:spPr/>
      <dgm:t>
        <a:bodyPr/>
        <a:lstStyle/>
        <a:p>
          <a:pPr rtl="0"/>
          <a:r>
            <a:rPr lang="en-US" sz="2400" b="1" dirty="0">
              <a:latin typeface="Arial" panose="020B0604020202020204" pitchFamily="34" charset="0"/>
              <a:cs typeface="Arial" panose="020B0604020202020204" pitchFamily="34" charset="0"/>
            </a:rPr>
            <a:t>0.48%</a:t>
          </a:r>
        </a:p>
      </dgm:t>
    </dgm:pt>
    <dgm:pt modelId="{107D3917-ABEF-4A5B-82E2-88FF49091F9B}" type="parTrans" cxnId="{7627290B-8281-4AA4-8C28-573C6FF16FD4}">
      <dgm:prSet/>
      <dgm:spPr/>
      <dgm:t>
        <a:bodyPr/>
        <a:lstStyle/>
        <a:p>
          <a:endParaRPr lang="en-US"/>
        </a:p>
      </dgm:t>
    </dgm:pt>
    <dgm:pt modelId="{71FAAF0A-173A-484D-8B8E-9571ED63667F}" type="sibTrans" cxnId="{7627290B-8281-4AA4-8C28-573C6FF16FD4}">
      <dgm:prSet/>
      <dgm:spPr/>
      <dgm:t>
        <a:bodyPr/>
        <a:lstStyle/>
        <a:p>
          <a:endParaRPr lang="en-US"/>
        </a:p>
      </dgm:t>
    </dgm:pt>
    <dgm:pt modelId="{FC3D8322-F23E-1843-A207-46A022CFA4ED}" type="pres">
      <dgm:prSet presAssocID="{98030F66-4F8E-B44C-ADDE-755964A54D6A}" presName="theList" presStyleCnt="0">
        <dgm:presLayoutVars>
          <dgm:dir/>
          <dgm:animLvl val="lvl"/>
          <dgm:resizeHandles val="exact"/>
        </dgm:presLayoutVars>
      </dgm:prSet>
      <dgm:spPr/>
    </dgm:pt>
    <dgm:pt modelId="{4A421426-5BFE-490E-8EF9-63439BAEB11C}" type="pres">
      <dgm:prSet presAssocID="{B8EEEC6C-AD49-4354-8503-BCBC8909207B}" presName="compNode" presStyleCnt="0"/>
      <dgm:spPr/>
    </dgm:pt>
    <dgm:pt modelId="{32278519-5A04-41AC-AE17-98E9A449760B}" type="pres">
      <dgm:prSet presAssocID="{B8EEEC6C-AD49-4354-8503-BCBC8909207B}" presName="aNode" presStyleLbl="bgShp" presStyleIdx="0" presStyleCnt="5"/>
      <dgm:spPr/>
    </dgm:pt>
    <dgm:pt modelId="{9BEDD9A7-A430-481A-AE52-BF3270793883}" type="pres">
      <dgm:prSet presAssocID="{B8EEEC6C-AD49-4354-8503-BCBC8909207B}" presName="textNode" presStyleLbl="bgShp" presStyleIdx="0" presStyleCnt="5"/>
      <dgm:spPr/>
    </dgm:pt>
    <dgm:pt modelId="{DCF28F89-728D-4DEC-A9F2-2AC24A93966A}" type="pres">
      <dgm:prSet presAssocID="{B8EEEC6C-AD49-4354-8503-BCBC8909207B}" presName="compChildNode" presStyleCnt="0"/>
      <dgm:spPr/>
    </dgm:pt>
    <dgm:pt modelId="{D48DC18B-72DA-452C-AE20-420C460FEB38}" type="pres">
      <dgm:prSet presAssocID="{B8EEEC6C-AD49-4354-8503-BCBC8909207B}" presName="theInnerList" presStyleCnt="0"/>
      <dgm:spPr/>
    </dgm:pt>
    <dgm:pt modelId="{1AE01030-8213-402C-8EF3-45C55EB42BEC}" type="pres">
      <dgm:prSet presAssocID="{151D4336-1183-44B0-B89A-B8A2F6FE106A}" presName="childNode" presStyleLbl="node1" presStyleIdx="0" presStyleCnt="10">
        <dgm:presLayoutVars>
          <dgm:bulletEnabled val="1"/>
        </dgm:presLayoutVars>
      </dgm:prSet>
      <dgm:spPr/>
    </dgm:pt>
    <dgm:pt modelId="{B64153C5-51C9-48B1-8474-85949667E6A0}" type="pres">
      <dgm:prSet presAssocID="{151D4336-1183-44B0-B89A-B8A2F6FE106A}" presName="aSpace2" presStyleCnt="0"/>
      <dgm:spPr/>
    </dgm:pt>
    <dgm:pt modelId="{28928D92-520B-498A-BC2C-497F515DA424}" type="pres">
      <dgm:prSet presAssocID="{55F49201-C105-4274-A7BA-2E698C1683D7}" presName="childNode" presStyleLbl="node1" presStyleIdx="1" presStyleCnt="10">
        <dgm:presLayoutVars>
          <dgm:bulletEnabled val="1"/>
        </dgm:presLayoutVars>
      </dgm:prSet>
      <dgm:spPr/>
    </dgm:pt>
    <dgm:pt modelId="{DF1D34A1-AD3D-42F9-8035-DCFED1991E4D}" type="pres">
      <dgm:prSet presAssocID="{B8EEEC6C-AD49-4354-8503-BCBC8909207B}" presName="aSpace" presStyleCnt="0"/>
      <dgm:spPr/>
    </dgm:pt>
    <dgm:pt modelId="{693DCC75-1E3E-488F-B2DB-D935CB8120AF}" type="pres">
      <dgm:prSet presAssocID="{9B625C98-439C-400D-8B44-6F96177DAD73}" presName="compNode" presStyleCnt="0"/>
      <dgm:spPr/>
    </dgm:pt>
    <dgm:pt modelId="{28CCA583-C6FD-4491-BB6E-5D020A15C043}" type="pres">
      <dgm:prSet presAssocID="{9B625C98-439C-400D-8B44-6F96177DAD73}" presName="aNode" presStyleLbl="bgShp" presStyleIdx="1" presStyleCnt="5"/>
      <dgm:spPr/>
    </dgm:pt>
    <dgm:pt modelId="{60F43598-0C74-4B75-BD4E-7292DF650BB6}" type="pres">
      <dgm:prSet presAssocID="{9B625C98-439C-400D-8B44-6F96177DAD73}" presName="textNode" presStyleLbl="bgShp" presStyleIdx="1" presStyleCnt="5"/>
      <dgm:spPr/>
    </dgm:pt>
    <dgm:pt modelId="{3254FC59-296D-4604-999E-55F68031E51E}" type="pres">
      <dgm:prSet presAssocID="{9B625C98-439C-400D-8B44-6F96177DAD73}" presName="compChildNode" presStyleCnt="0"/>
      <dgm:spPr/>
    </dgm:pt>
    <dgm:pt modelId="{D329BFF9-0D98-403A-8E8F-B9A2E9176D22}" type="pres">
      <dgm:prSet presAssocID="{9B625C98-439C-400D-8B44-6F96177DAD73}" presName="theInnerList" presStyleCnt="0"/>
      <dgm:spPr/>
    </dgm:pt>
    <dgm:pt modelId="{3EB168E8-F800-4267-954D-F5EC93EA3742}" type="pres">
      <dgm:prSet presAssocID="{256001F0-656C-4E41-B6DD-28E308A66413}" presName="childNode" presStyleLbl="node1" presStyleIdx="2" presStyleCnt="10">
        <dgm:presLayoutVars>
          <dgm:bulletEnabled val="1"/>
        </dgm:presLayoutVars>
      </dgm:prSet>
      <dgm:spPr/>
    </dgm:pt>
    <dgm:pt modelId="{88A69866-3E54-4787-9E79-BB643CB98E33}" type="pres">
      <dgm:prSet presAssocID="{256001F0-656C-4E41-B6DD-28E308A66413}" presName="aSpace2" presStyleCnt="0"/>
      <dgm:spPr/>
    </dgm:pt>
    <dgm:pt modelId="{BD837463-E6F2-4738-BB0B-BD0CDBE20CA9}" type="pres">
      <dgm:prSet presAssocID="{B5FE3917-F801-403D-91CD-4F358279C7FB}" presName="childNode" presStyleLbl="node1" presStyleIdx="3" presStyleCnt="10">
        <dgm:presLayoutVars>
          <dgm:bulletEnabled val="1"/>
        </dgm:presLayoutVars>
      </dgm:prSet>
      <dgm:spPr/>
    </dgm:pt>
    <dgm:pt modelId="{188F527A-7E05-4258-AAC7-D1F66D48302B}" type="pres">
      <dgm:prSet presAssocID="{9B625C98-439C-400D-8B44-6F96177DAD73}" presName="aSpace" presStyleCnt="0"/>
      <dgm:spPr/>
    </dgm:pt>
    <dgm:pt modelId="{E8F0C0DE-ACA8-4965-BF78-DA47C26FB55F}" type="pres">
      <dgm:prSet presAssocID="{700CB854-B6C1-4924-9BCF-C6F2D6602474}" presName="compNode" presStyleCnt="0"/>
      <dgm:spPr/>
    </dgm:pt>
    <dgm:pt modelId="{EE826B13-54E8-438E-B16E-D27310E8C651}" type="pres">
      <dgm:prSet presAssocID="{700CB854-B6C1-4924-9BCF-C6F2D6602474}" presName="aNode" presStyleLbl="bgShp" presStyleIdx="2" presStyleCnt="5"/>
      <dgm:spPr/>
    </dgm:pt>
    <dgm:pt modelId="{652BAEA2-A5A3-4A24-BA22-D3B7FFE315B2}" type="pres">
      <dgm:prSet presAssocID="{700CB854-B6C1-4924-9BCF-C6F2D6602474}" presName="textNode" presStyleLbl="bgShp" presStyleIdx="2" presStyleCnt="5"/>
      <dgm:spPr/>
    </dgm:pt>
    <dgm:pt modelId="{24173E67-0CC8-4971-9049-9DFCA4C05275}" type="pres">
      <dgm:prSet presAssocID="{700CB854-B6C1-4924-9BCF-C6F2D6602474}" presName="compChildNode" presStyleCnt="0"/>
      <dgm:spPr/>
    </dgm:pt>
    <dgm:pt modelId="{9482AA4E-2414-4C7A-8FD3-B05250386E1C}" type="pres">
      <dgm:prSet presAssocID="{700CB854-B6C1-4924-9BCF-C6F2D6602474}" presName="theInnerList" presStyleCnt="0"/>
      <dgm:spPr/>
    </dgm:pt>
    <dgm:pt modelId="{12D24AA6-D6F9-4CDA-BA11-03D1B1DBA971}" type="pres">
      <dgm:prSet presAssocID="{AC790A74-6659-467A-9936-BA0B8DEC7554}" presName="childNode" presStyleLbl="node1" presStyleIdx="4" presStyleCnt="10">
        <dgm:presLayoutVars>
          <dgm:bulletEnabled val="1"/>
        </dgm:presLayoutVars>
      </dgm:prSet>
      <dgm:spPr/>
    </dgm:pt>
    <dgm:pt modelId="{D4B7D38B-5D9D-409D-94B1-0E4BD5BEE7D6}" type="pres">
      <dgm:prSet presAssocID="{AC790A74-6659-467A-9936-BA0B8DEC7554}" presName="aSpace2" presStyleCnt="0"/>
      <dgm:spPr/>
    </dgm:pt>
    <dgm:pt modelId="{03EA5A18-833E-4FD2-95E2-06E00767D4B6}" type="pres">
      <dgm:prSet presAssocID="{25653438-450A-41DD-BBA4-391FDC997BAF}" presName="childNode" presStyleLbl="node1" presStyleIdx="5" presStyleCnt="10">
        <dgm:presLayoutVars>
          <dgm:bulletEnabled val="1"/>
        </dgm:presLayoutVars>
      </dgm:prSet>
      <dgm:spPr/>
    </dgm:pt>
    <dgm:pt modelId="{5763792F-0EB2-4BE9-AF47-A47305CE4471}" type="pres">
      <dgm:prSet presAssocID="{700CB854-B6C1-4924-9BCF-C6F2D6602474}" presName="aSpace" presStyleCnt="0"/>
      <dgm:spPr/>
    </dgm:pt>
    <dgm:pt modelId="{83BA8CC8-9A3A-42CA-A6D2-4A288C859603}" type="pres">
      <dgm:prSet presAssocID="{5D165036-823B-4437-A992-6F5C7CC63D58}" presName="compNode" presStyleCnt="0"/>
      <dgm:spPr/>
    </dgm:pt>
    <dgm:pt modelId="{E4E659E8-8B56-4A1F-B98E-C06080D4D765}" type="pres">
      <dgm:prSet presAssocID="{5D165036-823B-4437-A992-6F5C7CC63D58}" presName="aNode" presStyleLbl="bgShp" presStyleIdx="3" presStyleCnt="5"/>
      <dgm:spPr/>
    </dgm:pt>
    <dgm:pt modelId="{564AA5A5-3AD6-4B06-AB6F-D51A20E6E89C}" type="pres">
      <dgm:prSet presAssocID="{5D165036-823B-4437-A992-6F5C7CC63D58}" presName="textNode" presStyleLbl="bgShp" presStyleIdx="3" presStyleCnt="5"/>
      <dgm:spPr/>
    </dgm:pt>
    <dgm:pt modelId="{38F0EDED-E9CF-4D47-825B-11CD74842A26}" type="pres">
      <dgm:prSet presAssocID="{5D165036-823B-4437-A992-6F5C7CC63D58}" presName="compChildNode" presStyleCnt="0"/>
      <dgm:spPr/>
    </dgm:pt>
    <dgm:pt modelId="{9B713AE4-5D38-4AB4-8879-5A04480E2619}" type="pres">
      <dgm:prSet presAssocID="{5D165036-823B-4437-A992-6F5C7CC63D58}" presName="theInnerList" presStyleCnt="0"/>
      <dgm:spPr/>
    </dgm:pt>
    <dgm:pt modelId="{D0BBACD1-AAD1-8243-81A0-F3BD7488F4A0}" type="pres">
      <dgm:prSet presAssocID="{D214F61F-27A9-9F41-8E3A-8A818B147CE6}" presName="childNode" presStyleLbl="node1" presStyleIdx="6" presStyleCnt="10">
        <dgm:presLayoutVars>
          <dgm:bulletEnabled val="1"/>
        </dgm:presLayoutVars>
      </dgm:prSet>
      <dgm:spPr/>
    </dgm:pt>
    <dgm:pt modelId="{56357A68-BDA6-5845-9D7F-334487FFF398}" type="pres">
      <dgm:prSet presAssocID="{D214F61F-27A9-9F41-8E3A-8A818B147CE6}" presName="aSpace2" presStyleCnt="0"/>
      <dgm:spPr/>
    </dgm:pt>
    <dgm:pt modelId="{8D2513D6-C562-7440-8C61-D56DB4D76374}" type="pres">
      <dgm:prSet presAssocID="{0A31EDF9-1879-8E4C-AC46-0A118629EDEF}" presName="childNode" presStyleLbl="node1" presStyleIdx="7" presStyleCnt="10">
        <dgm:presLayoutVars>
          <dgm:bulletEnabled val="1"/>
        </dgm:presLayoutVars>
      </dgm:prSet>
      <dgm:spPr/>
    </dgm:pt>
    <dgm:pt modelId="{F5BC9D2D-6A23-44DE-9F0E-69EB2566F2FC}" type="pres">
      <dgm:prSet presAssocID="{5D165036-823B-4437-A992-6F5C7CC63D58}" presName="aSpace" presStyleCnt="0"/>
      <dgm:spPr/>
    </dgm:pt>
    <dgm:pt modelId="{4AEF5A88-D0A0-FD43-94E4-7C9AA1974B7F}" type="pres">
      <dgm:prSet presAssocID="{2BB8B139-A186-0D40-8016-A18ECDE3FDD6}" presName="compNode" presStyleCnt="0"/>
      <dgm:spPr/>
    </dgm:pt>
    <dgm:pt modelId="{F13F200B-5B0A-A242-B5DA-0A96497D105D}" type="pres">
      <dgm:prSet presAssocID="{2BB8B139-A186-0D40-8016-A18ECDE3FDD6}" presName="aNode" presStyleLbl="bgShp" presStyleIdx="4" presStyleCnt="5"/>
      <dgm:spPr/>
    </dgm:pt>
    <dgm:pt modelId="{511D8570-3682-DB47-80F1-0AC505DD8410}" type="pres">
      <dgm:prSet presAssocID="{2BB8B139-A186-0D40-8016-A18ECDE3FDD6}" presName="textNode" presStyleLbl="bgShp" presStyleIdx="4" presStyleCnt="5"/>
      <dgm:spPr/>
    </dgm:pt>
    <dgm:pt modelId="{37913975-D878-4E42-8590-B9B8542DC7FF}" type="pres">
      <dgm:prSet presAssocID="{2BB8B139-A186-0D40-8016-A18ECDE3FDD6}" presName="compChildNode" presStyleCnt="0"/>
      <dgm:spPr/>
    </dgm:pt>
    <dgm:pt modelId="{AEE23272-B2F7-B14D-80EF-5E68CD11FFD7}" type="pres">
      <dgm:prSet presAssocID="{2BB8B139-A186-0D40-8016-A18ECDE3FDD6}" presName="theInnerList" presStyleCnt="0"/>
      <dgm:spPr/>
    </dgm:pt>
    <dgm:pt modelId="{3C548FA0-A8D4-A34D-8241-73889DB9E7F3}" type="pres">
      <dgm:prSet presAssocID="{458269A8-CC40-F94F-AE0B-7C1B9724572F}" presName="childNode" presStyleLbl="node1" presStyleIdx="8" presStyleCnt="10">
        <dgm:presLayoutVars>
          <dgm:bulletEnabled val="1"/>
        </dgm:presLayoutVars>
      </dgm:prSet>
      <dgm:spPr/>
    </dgm:pt>
    <dgm:pt modelId="{64F406B8-3903-A54C-BC36-4F01B5A2C8A4}" type="pres">
      <dgm:prSet presAssocID="{458269A8-CC40-F94F-AE0B-7C1B9724572F}" presName="aSpace2" presStyleCnt="0"/>
      <dgm:spPr/>
    </dgm:pt>
    <dgm:pt modelId="{019246E0-2CB7-AB40-956D-5C15B10A5E3C}" type="pres">
      <dgm:prSet presAssocID="{83E063F8-E760-B549-A5BB-ABE9EFF707DF}" presName="childNode" presStyleLbl="node1" presStyleIdx="9" presStyleCnt="10">
        <dgm:presLayoutVars>
          <dgm:bulletEnabled val="1"/>
        </dgm:presLayoutVars>
      </dgm:prSet>
      <dgm:spPr/>
    </dgm:pt>
  </dgm:ptLst>
  <dgm:cxnLst>
    <dgm:cxn modelId="{78560300-FACD-4A1A-8C58-972A30577C22}" srcId="{700CB854-B6C1-4924-9BCF-C6F2D6602474}" destId="{AC790A74-6659-467A-9936-BA0B8DEC7554}" srcOrd="0" destOrd="0" parTransId="{89C88692-9936-4D0D-9FF3-AD16571CF153}" sibTransId="{C9694422-CAA3-4BDA-ADB8-822789A0D643}"/>
    <dgm:cxn modelId="{BF278E00-08BD-4379-AA3D-30209440A3F5}" type="presOf" srcId="{0A31EDF9-1879-8E4C-AC46-0A118629EDEF}" destId="{8D2513D6-C562-7440-8C61-D56DB4D76374}" srcOrd="0" destOrd="0" presId="urn:microsoft.com/office/officeart/2005/8/layout/lProcess2"/>
    <dgm:cxn modelId="{7C77B508-D7C0-4D3F-8A83-AAB62FF896FD}" type="presOf" srcId="{9B625C98-439C-400D-8B44-6F96177DAD73}" destId="{60F43598-0C74-4B75-BD4E-7292DF650BB6}" srcOrd="1" destOrd="0" presId="urn:microsoft.com/office/officeart/2005/8/layout/lProcess2"/>
    <dgm:cxn modelId="{7627290B-8281-4AA4-8C28-573C6FF16FD4}" srcId="{B8EEEC6C-AD49-4354-8503-BCBC8909207B}" destId="{151D4336-1183-44B0-B89A-B8A2F6FE106A}" srcOrd="0" destOrd="0" parTransId="{107D3917-ABEF-4A5B-82E2-88FF49091F9B}" sibTransId="{71FAAF0A-173A-484D-8B8E-9571ED63667F}"/>
    <dgm:cxn modelId="{5BA6171B-FF03-4B7A-8C2C-92641BE27664}" srcId="{98030F66-4F8E-B44C-ADDE-755964A54D6A}" destId="{9B625C98-439C-400D-8B44-6F96177DAD73}" srcOrd="1" destOrd="0" parTransId="{C52831B7-F6C0-4F47-B434-AD62C8483BF6}" sibTransId="{341A520D-5B2F-4586-8200-57A7F81ED52F}"/>
    <dgm:cxn modelId="{25CE9A22-7CA9-44E7-9482-D694B4339615}" type="presOf" srcId="{9B625C98-439C-400D-8B44-6F96177DAD73}" destId="{28CCA583-C6FD-4491-BB6E-5D020A15C043}" srcOrd="0" destOrd="0" presId="urn:microsoft.com/office/officeart/2005/8/layout/lProcess2"/>
    <dgm:cxn modelId="{8C222323-5523-4087-AC51-C566BA787EAF}" srcId="{9B625C98-439C-400D-8B44-6F96177DAD73}" destId="{B5FE3917-F801-403D-91CD-4F358279C7FB}" srcOrd="1" destOrd="0" parTransId="{7EE8E89A-15E9-40BA-9A7A-93C3013BC035}" sibTransId="{AD6A1668-6A7C-4EAA-AD28-55F3F0531BE7}"/>
    <dgm:cxn modelId="{9F321B29-B238-4F80-AD3F-487E0717F6C2}" type="presOf" srcId="{B8EEEC6C-AD49-4354-8503-BCBC8909207B}" destId="{32278519-5A04-41AC-AE17-98E9A449760B}" srcOrd="0" destOrd="0" presId="urn:microsoft.com/office/officeart/2005/8/layout/lProcess2"/>
    <dgm:cxn modelId="{BA9BF435-07A9-4AB4-BE43-E1531CA59EAC}" srcId="{700CB854-B6C1-4924-9BCF-C6F2D6602474}" destId="{25653438-450A-41DD-BBA4-391FDC997BAF}" srcOrd="1" destOrd="0" parTransId="{6345B394-A4C4-40A8-8274-E69710BAD103}" sibTransId="{223BFE7B-BCF6-4147-8877-AE4514980B00}"/>
    <dgm:cxn modelId="{54066B37-5B28-7A40-9477-815EBAE78446}" srcId="{5D165036-823B-4437-A992-6F5C7CC63D58}" destId="{D214F61F-27A9-9F41-8E3A-8A818B147CE6}" srcOrd="0" destOrd="0" parTransId="{24746694-C0DD-5E44-8EE1-040E5A20648E}" sibTransId="{97A0A9ED-33B8-BC4A-93BE-6B0861820D90}"/>
    <dgm:cxn modelId="{F6A06440-09F2-4565-B6D9-21232A771079}" type="presOf" srcId="{55F49201-C105-4274-A7BA-2E698C1683D7}" destId="{28928D92-520B-498A-BC2C-497F515DA424}" srcOrd="0" destOrd="0" presId="urn:microsoft.com/office/officeart/2005/8/layout/lProcess2"/>
    <dgm:cxn modelId="{F09BCB62-C4AD-4DD2-8F32-C5636D1B793F}" type="presOf" srcId="{151D4336-1183-44B0-B89A-B8A2F6FE106A}" destId="{1AE01030-8213-402C-8EF3-45C55EB42BEC}" srcOrd="0" destOrd="0" presId="urn:microsoft.com/office/officeart/2005/8/layout/lProcess2"/>
    <dgm:cxn modelId="{83364748-66A8-4CDD-8F4D-91B414FF1BF1}" type="presOf" srcId="{AC790A74-6659-467A-9936-BA0B8DEC7554}" destId="{12D24AA6-D6F9-4CDA-BA11-03D1B1DBA971}" srcOrd="0" destOrd="0" presId="urn:microsoft.com/office/officeart/2005/8/layout/lProcess2"/>
    <dgm:cxn modelId="{4176C852-8377-4B4D-B3D8-A511121BA4DD}" type="presOf" srcId="{700CB854-B6C1-4924-9BCF-C6F2D6602474}" destId="{EE826B13-54E8-438E-B16E-D27310E8C651}" srcOrd="0" destOrd="0" presId="urn:microsoft.com/office/officeart/2005/8/layout/lProcess2"/>
    <dgm:cxn modelId="{27D8D853-F130-4744-BA94-E281837C8A47}" type="presOf" srcId="{256001F0-656C-4E41-B6DD-28E308A66413}" destId="{3EB168E8-F800-4267-954D-F5EC93EA3742}" srcOrd="0" destOrd="0" presId="urn:microsoft.com/office/officeart/2005/8/layout/lProcess2"/>
    <dgm:cxn modelId="{610E017A-6156-4173-AFB6-5666C85177F3}" type="presOf" srcId="{700CB854-B6C1-4924-9BCF-C6F2D6602474}" destId="{652BAEA2-A5A3-4A24-BA22-D3B7FFE315B2}" srcOrd="1" destOrd="0" presId="urn:microsoft.com/office/officeart/2005/8/layout/lProcess2"/>
    <dgm:cxn modelId="{AE14A27B-D3E0-40BF-A1E2-434472831485}" srcId="{B8EEEC6C-AD49-4354-8503-BCBC8909207B}" destId="{55F49201-C105-4274-A7BA-2E698C1683D7}" srcOrd="1" destOrd="0" parTransId="{E671F811-F1E3-4D80-9CD4-256201E64C8B}" sibTransId="{C865922E-012C-4A59-B538-93CDBC13D56C}"/>
    <dgm:cxn modelId="{086AFF7B-15D0-4A7E-BE57-C3CF4CD3FCF5}" type="presOf" srcId="{5D165036-823B-4437-A992-6F5C7CC63D58}" destId="{564AA5A5-3AD6-4B06-AB6F-D51A20E6E89C}" srcOrd="1" destOrd="0" presId="urn:microsoft.com/office/officeart/2005/8/layout/lProcess2"/>
    <dgm:cxn modelId="{F632517F-B748-4A09-B478-65A77157822F}" type="presOf" srcId="{B8EEEC6C-AD49-4354-8503-BCBC8909207B}" destId="{9BEDD9A7-A430-481A-AE52-BF3270793883}" srcOrd="1" destOrd="0" presId="urn:microsoft.com/office/officeart/2005/8/layout/lProcess2"/>
    <dgm:cxn modelId="{95CBA192-ADAA-4C0A-AF58-59FFBE93EF08}" type="presOf" srcId="{D214F61F-27A9-9F41-8E3A-8A818B147CE6}" destId="{D0BBACD1-AAD1-8243-81A0-F3BD7488F4A0}" srcOrd="0" destOrd="0" presId="urn:microsoft.com/office/officeart/2005/8/layout/lProcess2"/>
    <dgm:cxn modelId="{36338EA3-1089-4617-BDBA-EE1774C8FCE6}" type="presOf" srcId="{25653438-450A-41DD-BBA4-391FDC997BAF}" destId="{03EA5A18-833E-4FD2-95E2-06E00767D4B6}" srcOrd="0" destOrd="0" presId="urn:microsoft.com/office/officeart/2005/8/layout/lProcess2"/>
    <dgm:cxn modelId="{EC486AA9-0333-4138-A3BB-8766A518B2E8}" srcId="{98030F66-4F8E-B44C-ADDE-755964A54D6A}" destId="{700CB854-B6C1-4924-9BCF-C6F2D6602474}" srcOrd="2" destOrd="0" parTransId="{993956BE-78F5-4289-941C-A6502CFE2355}" sibTransId="{AAFCC81D-362E-48D2-999C-47DFA669D42A}"/>
    <dgm:cxn modelId="{FD3025B4-8D97-48F7-B34E-798A750C2F84}" srcId="{98030F66-4F8E-B44C-ADDE-755964A54D6A}" destId="{B8EEEC6C-AD49-4354-8503-BCBC8909207B}" srcOrd="0" destOrd="0" parTransId="{97449E73-A05E-484E-B00B-96378AB8024C}" sibTransId="{1B757CE1-9920-4750-8830-EB1A02747A49}"/>
    <dgm:cxn modelId="{065CCBCA-8B2A-1F4E-9158-327CC5CFC865}" type="presOf" srcId="{83E063F8-E760-B549-A5BB-ABE9EFF707DF}" destId="{019246E0-2CB7-AB40-956D-5C15B10A5E3C}" srcOrd="0" destOrd="0" presId="urn:microsoft.com/office/officeart/2005/8/layout/lProcess2"/>
    <dgm:cxn modelId="{A028D0CB-59F9-43BE-810E-66544800C3BA}" srcId="{9B625C98-439C-400D-8B44-6F96177DAD73}" destId="{256001F0-656C-4E41-B6DD-28E308A66413}" srcOrd="0" destOrd="0" parTransId="{A5A31365-3D1A-4DB5-A932-F15CF8194513}" sibTransId="{EDE19271-2788-4C8C-BFD0-4BAC180EDD9E}"/>
    <dgm:cxn modelId="{1F8BEDCF-A794-A74E-827F-8EF577BB1971}" type="presOf" srcId="{2BB8B139-A186-0D40-8016-A18ECDE3FDD6}" destId="{F13F200B-5B0A-A242-B5DA-0A96497D105D}" srcOrd="0" destOrd="0" presId="urn:microsoft.com/office/officeart/2005/8/layout/lProcess2"/>
    <dgm:cxn modelId="{973ECED0-89C1-634E-8208-5401282FC19D}" srcId="{98030F66-4F8E-B44C-ADDE-755964A54D6A}" destId="{2BB8B139-A186-0D40-8016-A18ECDE3FDD6}" srcOrd="4" destOrd="0" parTransId="{5825D1A0-9DBB-474B-878D-FA93BC5489C2}" sibTransId="{954E03EE-E48C-134D-A9B7-10F0DC18FC01}"/>
    <dgm:cxn modelId="{CBBF84D2-51C7-4201-AAB4-F9219CADA7A4}" srcId="{98030F66-4F8E-B44C-ADDE-755964A54D6A}" destId="{5D165036-823B-4437-A992-6F5C7CC63D58}" srcOrd="3" destOrd="0" parTransId="{450781ED-D2EC-4A4A-9AFB-17D087F7D9B8}" sibTransId="{C194534E-91E3-4649-BE1A-CAC3BFDC54B4}"/>
    <dgm:cxn modelId="{2E859FD6-7D24-42DF-9267-2ED746171302}" type="presOf" srcId="{5D165036-823B-4437-A992-6F5C7CC63D58}" destId="{E4E659E8-8B56-4A1F-B98E-C06080D4D765}" srcOrd="0" destOrd="0" presId="urn:microsoft.com/office/officeart/2005/8/layout/lProcess2"/>
    <dgm:cxn modelId="{9BD355DA-F8C7-4104-96D4-73835A4C5A6B}" type="presOf" srcId="{B5FE3917-F801-403D-91CD-4F358279C7FB}" destId="{BD837463-E6F2-4738-BB0B-BD0CDBE20CA9}" srcOrd="0" destOrd="0" presId="urn:microsoft.com/office/officeart/2005/8/layout/lProcess2"/>
    <dgm:cxn modelId="{CF601AEC-83F3-9A4D-AED5-DC63506B847B}" srcId="{2BB8B139-A186-0D40-8016-A18ECDE3FDD6}" destId="{83E063F8-E760-B549-A5BB-ABE9EFF707DF}" srcOrd="1" destOrd="0" parTransId="{029EBA41-AE05-2541-B420-9494B1AE5C0A}" sibTransId="{B91D221B-2A72-3148-994A-6E620146F678}"/>
    <dgm:cxn modelId="{5205E0EC-6582-C64C-807B-05167426D156}" srcId="{2BB8B139-A186-0D40-8016-A18ECDE3FDD6}" destId="{458269A8-CC40-F94F-AE0B-7C1B9724572F}" srcOrd="0" destOrd="0" parTransId="{E5EA48BB-3591-7D4E-A029-EB8F46C44F3F}" sibTransId="{EFD2CF39-06E1-AA41-A6C8-BD353B7FA114}"/>
    <dgm:cxn modelId="{BE2F0EF1-C569-4D48-A815-9EB23A489DAB}" type="presOf" srcId="{2BB8B139-A186-0D40-8016-A18ECDE3FDD6}" destId="{511D8570-3682-DB47-80F1-0AC505DD8410}" srcOrd="1" destOrd="0" presId="urn:microsoft.com/office/officeart/2005/8/layout/lProcess2"/>
    <dgm:cxn modelId="{8E90E0F7-59B5-FA4E-850F-55B558575DAC}" type="presOf" srcId="{458269A8-CC40-F94F-AE0B-7C1B9724572F}" destId="{3C548FA0-A8D4-A34D-8241-73889DB9E7F3}" srcOrd="0" destOrd="0" presId="urn:microsoft.com/office/officeart/2005/8/layout/lProcess2"/>
    <dgm:cxn modelId="{29019CFC-6199-F340-B5FA-7286F2C4AF2E}" srcId="{5D165036-823B-4437-A992-6F5C7CC63D58}" destId="{0A31EDF9-1879-8E4C-AC46-0A118629EDEF}" srcOrd="1" destOrd="0" parTransId="{AD076EA6-85A3-8D48-8E69-BFD6BA3C9356}" sibTransId="{28599C7B-CEFC-C240-AC9F-B46903498BEC}"/>
    <dgm:cxn modelId="{9CF130FF-4B7A-304A-8493-1506D509ABC6}" type="presOf" srcId="{98030F66-4F8E-B44C-ADDE-755964A54D6A}" destId="{FC3D8322-F23E-1843-A207-46A022CFA4ED}" srcOrd="0" destOrd="0" presId="urn:microsoft.com/office/officeart/2005/8/layout/lProcess2"/>
    <dgm:cxn modelId="{5DACD9EF-F804-4126-8D7E-10604D9880FC}" type="presParOf" srcId="{FC3D8322-F23E-1843-A207-46A022CFA4ED}" destId="{4A421426-5BFE-490E-8EF9-63439BAEB11C}" srcOrd="0" destOrd="0" presId="urn:microsoft.com/office/officeart/2005/8/layout/lProcess2"/>
    <dgm:cxn modelId="{662F39EB-85E6-48EF-BC6E-8E229BA61712}" type="presParOf" srcId="{4A421426-5BFE-490E-8EF9-63439BAEB11C}" destId="{32278519-5A04-41AC-AE17-98E9A449760B}" srcOrd="0" destOrd="0" presId="urn:microsoft.com/office/officeart/2005/8/layout/lProcess2"/>
    <dgm:cxn modelId="{B65EDEE5-7A48-4E88-A5CE-3236668417AF}" type="presParOf" srcId="{4A421426-5BFE-490E-8EF9-63439BAEB11C}" destId="{9BEDD9A7-A430-481A-AE52-BF3270793883}" srcOrd="1" destOrd="0" presId="urn:microsoft.com/office/officeart/2005/8/layout/lProcess2"/>
    <dgm:cxn modelId="{2F94D276-870E-4F4B-9087-F9EAD4EAC8D4}" type="presParOf" srcId="{4A421426-5BFE-490E-8EF9-63439BAEB11C}" destId="{DCF28F89-728D-4DEC-A9F2-2AC24A93966A}" srcOrd="2" destOrd="0" presId="urn:microsoft.com/office/officeart/2005/8/layout/lProcess2"/>
    <dgm:cxn modelId="{1B6AD66E-B728-4497-A1B9-D91204AE9EBC}" type="presParOf" srcId="{DCF28F89-728D-4DEC-A9F2-2AC24A93966A}" destId="{D48DC18B-72DA-452C-AE20-420C460FEB38}" srcOrd="0" destOrd="0" presId="urn:microsoft.com/office/officeart/2005/8/layout/lProcess2"/>
    <dgm:cxn modelId="{94859AAC-E739-45BE-B102-BDEEB8C45969}" type="presParOf" srcId="{D48DC18B-72DA-452C-AE20-420C460FEB38}" destId="{1AE01030-8213-402C-8EF3-45C55EB42BEC}" srcOrd="0" destOrd="0" presId="urn:microsoft.com/office/officeart/2005/8/layout/lProcess2"/>
    <dgm:cxn modelId="{5C999D7D-9D21-43E3-B7BE-B6AC6375D199}" type="presParOf" srcId="{D48DC18B-72DA-452C-AE20-420C460FEB38}" destId="{B64153C5-51C9-48B1-8474-85949667E6A0}" srcOrd="1" destOrd="0" presId="urn:microsoft.com/office/officeart/2005/8/layout/lProcess2"/>
    <dgm:cxn modelId="{312FEFED-9D13-4F30-8BA9-37654CC6DDEC}" type="presParOf" srcId="{D48DC18B-72DA-452C-AE20-420C460FEB38}" destId="{28928D92-520B-498A-BC2C-497F515DA424}" srcOrd="2" destOrd="0" presId="urn:microsoft.com/office/officeart/2005/8/layout/lProcess2"/>
    <dgm:cxn modelId="{1792F07A-2532-4FAE-9811-9C7C05143C13}" type="presParOf" srcId="{FC3D8322-F23E-1843-A207-46A022CFA4ED}" destId="{DF1D34A1-AD3D-42F9-8035-DCFED1991E4D}" srcOrd="1" destOrd="0" presId="urn:microsoft.com/office/officeart/2005/8/layout/lProcess2"/>
    <dgm:cxn modelId="{BBF96516-6948-4134-B5A2-080A3B5252A2}" type="presParOf" srcId="{FC3D8322-F23E-1843-A207-46A022CFA4ED}" destId="{693DCC75-1E3E-488F-B2DB-D935CB8120AF}" srcOrd="2" destOrd="0" presId="urn:microsoft.com/office/officeart/2005/8/layout/lProcess2"/>
    <dgm:cxn modelId="{41D45F73-6E96-49E3-8DA1-53FAE151EBF1}" type="presParOf" srcId="{693DCC75-1E3E-488F-B2DB-D935CB8120AF}" destId="{28CCA583-C6FD-4491-BB6E-5D020A15C043}" srcOrd="0" destOrd="0" presId="urn:microsoft.com/office/officeart/2005/8/layout/lProcess2"/>
    <dgm:cxn modelId="{4038138D-E254-413C-87A2-50DB870AEFB0}" type="presParOf" srcId="{693DCC75-1E3E-488F-B2DB-D935CB8120AF}" destId="{60F43598-0C74-4B75-BD4E-7292DF650BB6}" srcOrd="1" destOrd="0" presId="urn:microsoft.com/office/officeart/2005/8/layout/lProcess2"/>
    <dgm:cxn modelId="{01B71C54-A473-490E-9B7B-F7AF36C27EF3}" type="presParOf" srcId="{693DCC75-1E3E-488F-B2DB-D935CB8120AF}" destId="{3254FC59-296D-4604-999E-55F68031E51E}" srcOrd="2" destOrd="0" presId="urn:microsoft.com/office/officeart/2005/8/layout/lProcess2"/>
    <dgm:cxn modelId="{F668AD02-A8E2-495D-995D-53C9F626FDE6}" type="presParOf" srcId="{3254FC59-296D-4604-999E-55F68031E51E}" destId="{D329BFF9-0D98-403A-8E8F-B9A2E9176D22}" srcOrd="0" destOrd="0" presId="urn:microsoft.com/office/officeart/2005/8/layout/lProcess2"/>
    <dgm:cxn modelId="{3B4927AB-A858-4DEA-8AF5-7EA16C9F77E2}" type="presParOf" srcId="{D329BFF9-0D98-403A-8E8F-B9A2E9176D22}" destId="{3EB168E8-F800-4267-954D-F5EC93EA3742}" srcOrd="0" destOrd="0" presId="urn:microsoft.com/office/officeart/2005/8/layout/lProcess2"/>
    <dgm:cxn modelId="{9E3A56C4-52A8-4B15-B008-E576B1E55CD4}" type="presParOf" srcId="{D329BFF9-0D98-403A-8E8F-B9A2E9176D22}" destId="{88A69866-3E54-4787-9E79-BB643CB98E33}" srcOrd="1" destOrd="0" presId="urn:microsoft.com/office/officeart/2005/8/layout/lProcess2"/>
    <dgm:cxn modelId="{71B21A6B-B06A-4155-9B4D-EF84D20B3303}" type="presParOf" srcId="{D329BFF9-0D98-403A-8E8F-B9A2E9176D22}" destId="{BD837463-E6F2-4738-BB0B-BD0CDBE20CA9}" srcOrd="2" destOrd="0" presId="urn:microsoft.com/office/officeart/2005/8/layout/lProcess2"/>
    <dgm:cxn modelId="{969DB357-CD96-41B1-A237-96138904F8D1}" type="presParOf" srcId="{FC3D8322-F23E-1843-A207-46A022CFA4ED}" destId="{188F527A-7E05-4258-AAC7-D1F66D48302B}" srcOrd="3" destOrd="0" presId="urn:microsoft.com/office/officeart/2005/8/layout/lProcess2"/>
    <dgm:cxn modelId="{400EF392-DB16-4205-8789-AD425C095995}" type="presParOf" srcId="{FC3D8322-F23E-1843-A207-46A022CFA4ED}" destId="{E8F0C0DE-ACA8-4965-BF78-DA47C26FB55F}" srcOrd="4" destOrd="0" presId="urn:microsoft.com/office/officeart/2005/8/layout/lProcess2"/>
    <dgm:cxn modelId="{EDE2897B-156C-4398-B708-175499292029}" type="presParOf" srcId="{E8F0C0DE-ACA8-4965-BF78-DA47C26FB55F}" destId="{EE826B13-54E8-438E-B16E-D27310E8C651}" srcOrd="0" destOrd="0" presId="urn:microsoft.com/office/officeart/2005/8/layout/lProcess2"/>
    <dgm:cxn modelId="{A32CCF5B-C6D0-428D-9333-EFA118F4A794}" type="presParOf" srcId="{E8F0C0DE-ACA8-4965-BF78-DA47C26FB55F}" destId="{652BAEA2-A5A3-4A24-BA22-D3B7FFE315B2}" srcOrd="1" destOrd="0" presId="urn:microsoft.com/office/officeart/2005/8/layout/lProcess2"/>
    <dgm:cxn modelId="{F2F960D2-996B-47F7-8F95-64F90EFB3F1E}" type="presParOf" srcId="{E8F0C0DE-ACA8-4965-BF78-DA47C26FB55F}" destId="{24173E67-0CC8-4971-9049-9DFCA4C05275}" srcOrd="2" destOrd="0" presId="urn:microsoft.com/office/officeart/2005/8/layout/lProcess2"/>
    <dgm:cxn modelId="{B34870EC-1BE5-480D-BF0F-FDA48E1DF200}" type="presParOf" srcId="{24173E67-0CC8-4971-9049-9DFCA4C05275}" destId="{9482AA4E-2414-4C7A-8FD3-B05250386E1C}" srcOrd="0" destOrd="0" presId="urn:microsoft.com/office/officeart/2005/8/layout/lProcess2"/>
    <dgm:cxn modelId="{BA8252CD-6582-4762-B5E0-029F9DEDD501}" type="presParOf" srcId="{9482AA4E-2414-4C7A-8FD3-B05250386E1C}" destId="{12D24AA6-D6F9-4CDA-BA11-03D1B1DBA971}" srcOrd="0" destOrd="0" presId="urn:microsoft.com/office/officeart/2005/8/layout/lProcess2"/>
    <dgm:cxn modelId="{A40FA64D-2B72-4792-A3C7-F88290B15EA2}" type="presParOf" srcId="{9482AA4E-2414-4C7A-8FD3-B05250386E1C}" destId="{D4B7D38B-5D9D-409D-94B1-0E4BD5BEE7D6}" srcOrd="1" destOrd="0" presId="urn:microsoft.com/office/officeart/2005/8/layout/lProcess2"/>
    <dgm:cxn modelId="{EBC86413-72DC-49C6-8A60-596EC2EE68E9}" type="presParOf" srcId="{9482AA4E-2414-4C7A-8FD3-B05250386E1C}" destId="{03EA5A18-833E-4FD2-95E2-06E00767D4B6}" srcOrd="2" destOrd="0" presId="urn:microsoft.com/office/officeart/2005/8/layout/lProcess2"/>
    <dgm:cxn modelId="{0A24B661-110E-40F8-8564-DAA111A7D222}" type="presParOf" srcId="{FC3D8322-F23E-1843-A207-46A022CFA4ED}" destId="{5763792F-0EB2-4BE9-AF47-A47305CE4471}" srcOrd="5" destOrd="0" presId="urn:microsoft.com/office/officeart/2005/8/layout/lProcess2"/>
    <dgm:cxn modelId="{F426BD53-B1B7-4863-B6FC-1317900A4202}" type="presParOf" srcId="{FC3D8322-F23E-1843-A207-46A022CFA4ED}" destId="{83BA8CC8-9A3A-42CA-A6D2-4A288C859603}" srcOrd="6" destOrd="0" presId="urn:microsoft.com/office/officeart/2005/8/layout/lProcess2"/>
    <dgm:cxn modelId="{C80377C8-8A45-40C5-943E-7D674713CF26}" type="presParOf" srcId="{83BA8CC8-9A3A-42CA-A6D2-4A288C859603}" destId="{E4E659E8-8B56-4A1F-B98E-C06080D4D765}" srcOrd="0" destOrd="0" presId="urn:microsoft.com/office/officeart/2005/8/layout/lProcess2"/>
    <dgm:cxn modelId="{7DA3B01B-4B8E-43C9-8648-AF0EC6A434E4}" type="presParOf" srcId="{83BA8CC8-9A3A-42CA-A6D2-4A288C859603}" destId="{564AA5A5-3AD6-4B06-AB6F-D51A20E6E89C}" srcOrd="1" destOrd="0" presId="urn:microsoft.com/office/officeart/2005/8/layout/lProcess2"/>
    <dgm:cxn modelId="{6D8492A0-3EFB-4AF5-BF65-0C34F6E6B61A}" type="presParOf" srcId="{83BA8CC8-9A3A-42CA-A6D2-4A288C859603}" destId="{38F0EDED-E9CF-4D47-825B-11CD74842A26}" srcOrd="2" destOrd="0" presId="urn:microsoft.com/office/officeart/2005/8/layout/lProcess2"/>
    <dgm:cxn modelId="{B9E33BA6-66CB-43EC-92C8-F928394DB813}" type="presParOf" srcId="{38F0EDED-E9CF-4D47-825B-11CD74842A26}" destId="{9B713AE4-5D38-4AB4-8879-5A04480E2619}" srcOrd="0" destOrd="0" presId="urn:microsoft.com/office/officeart/2005/8/layout/lProcess2"/>
    <dgm:cxn modelId="{A5D89D2D-2AE0-48C5-821E-BFEF8963B6E8}" type="presParOf" srcId="{9B713AE4-5D38-4AB4-8879-5A04480E2619}" destId="{D0BBACD1-AAD1-8243-81A0-F3BD7488F4A0}" srcOrd="0" destOrd="0" presId="urn:microsoft.com/office/officeart/2005/8/layout/lProcess2"/>
    <dgm:cxn modelId="{A3FE463F-44FD-46B9-A63A-4CAF95CFD5BA}" type="presParOf" srcId="{9B713AE4-5D38-4AB4-8879-5A04480E2619}" destId="{56357A68-BDA6-5845-9D7F-334487FFF398}" srcOrd="1" destOrd="0" presId="urn:microsoft.com/office/officeart/2005/8/layout/lProcess2"/>
    <dgm:cxn modelId="{25917A6C-1257-4D2B-BAA2-4F92FE711703}" type="presParOf" srcId="{9B713AE4-5D38-4AB4-8879-5A04480E2619}" destId="{8D2513D6-C562-7440-8C61-D56DB4D76374}" srcOrd="2" destOrd="0" presId="urn:microsoft.com/office/officeart/2005/8/layout/lProcess2"/>
    <dgm:cxn modelId="{8DB01B8A-BA20-4087-841D-53D9E22582FC}" type="presParOf" srcId="{FC3D8322-F23E-1843-A207-46A022CFA4ED}" destId="{F5BC9D2D-6A23-44DE-9F0E-69EB2566F2FC}" srcOrd="7" destOrd="0" presId="urn:microsoft.com/office/officeart/2005/8/layout/lProcess2"/>
    <dgm:cxn modelId="{CB7BC506-AECA-EC41-A407-44141C8CCB1E}" type="presParOf" srcId="{FC3D8322-F23E-1843-A207-46A022CFA4ED}" destId="{4AEF5A88-D0A0-FD43-94E4-7C9AA1974B7F}" srcOrd="8" destOrd="0" presId="urn:microsoft.com/office/officeart/2005/8/layout/lProcess2"/>
    <dgm:cxn modelId="{D60406CC-5544-3748-9B1A-A7CA4911FE6A}" type="presParOf" srcId="{4AEF5A88-D0A0-FD43-94E4-7C9AA1974B7F}" destId="{F13F200B-5B0A-A242-B5DA-0A96497D105D}" srcOrd="0" destOrd="0" presId="urn:microsoft.com/office/officeart/2005/8/layout/lProcess2"/>
    <dgm:cxn modelId="{5BB0D3A3-CCFC-434B-9A6B-3130A798536F}" type="presParOf" srcId="{4AEF5A88-D0A0-FD43-94E4-7C9AA1974B7F}" destId="{511D8570-3682-DB47-80F1-0AC505DD8410}" srcOrd="1" destOrd="0" presId="urn:microsoft.com/office/officeart/2005/8/layout/lProcess2"/>
    <dgm:cxn modelId="{21B81ABF-86B6-6E48-870C-DA233BAB61EF}" type="presParOf" srcId="{4AEF5A88-D0A0-FD43-94E4-7C9AA1974B7F}" destId="{37913975-D878-4E42-8590-B9B8542DC7FF}" srcOrd="2" destOrd="0" presId="urn:microsoft.com/office/officeart/2005/8/layout/lProcess2"/>
    <dgm:cxn modelId="{A4A44C0A-F2DB-F14F-AEE7-5E28FB35D0FB}" type="presParOf" srcId="{37913975-D878-4E42-8590-B9B8542DC7FF}" destId="{AEE23272-B2F7-B14D-80EF-5E68CD11FFD7}" srcOrd="0" destOrd="0" presId="urn:microsoft.com/office/officeart/2005/8/layout/lProcess2"/>
    <dgm:cxn modelId="{8381B389-46E8-5F49-A1E2-543BDF84A1D1}" type="presParOf" srcId="{AEE23272-B2F7-B14D-80EF-5E68CD11FFD7}" destId="{3C548FA0-A8D4-A34D-8241-73889DB9E7F3}" srcOrd="0" destOrd="0" presId="urn:microsoft.com/office/officeart/2005/8/layout/lProcess2"/>
    <dgm:cxn modelId="{B71969B5-63C8-B847-AB29-DFC9230CBD66}" type="presParOf" srcId="{AEE23272-B2F7-B14D-80EF-5E68CD11FFD7}" destId="{64F406B8-3903-A54C-BC36-4F01B5A2C8A4}" srcOrd="1" destOrd="0" presId="urn:microsoft.com/office/officeart/2005/8/layout/lProcess2"/>
    <dgm:cxn modelId="{99655B52-FDC9-C549-B9AE-9D1D45026F83}" type="presParOf" srcId="{AEE23272-B2F7-B14D-80EF-5E68CD11FFD7}" destId="{019246E0-2CB7-AB40-956D-5C15B10A5E3C}"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8030F66-4F8E-B44C-ADDE-755964A54D6A}" type="doc">
      <dgm:prSet loTypeId="urn:microsoft.com/office/officeart/2005/8/layout/lProcess2" loCatId="" qsTypeId="urn:microsoft.com/office/officeart/2005/8/quickstyle/simple3" qsCatId="simple" csTypeId="urn:microsoft.com/office/officeart/2005/8/colors/accent5_2" csCatId="accent5" phldr="1"/>
      <dgm:spPr/>
      <dgm:t>
        <a:bodyPr/>
        <a:lstStyle/>
        <a:p>
          <a:endParaRPr lang="en-US"/>
        </a:p>
      </dgm:t>
    </dgm:pt>
    <dgm:pt modelId="{D214F61F-27A9-9F41-8E3A-8A818B147CE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79.65%</a:t>
          </a:r>
        </a:p>
      </dgm:t>
    </dgm:pt>
    <dgm:pt modelId="{24746694-C0DD-5E44-8EE1-040E5A20648E}" type="parTrans" cxnId="{54066B37-5B28-7A40-9477-815EBAE78446}">
      <dgm:prSet/>
      <dgm:spPr/>
      <dgm:t>
        <a:bodyPr/>
        <a:lstStyle/>
        <a:p>
          <a:endParaRPr lang="en-US"/>
        </a:p>
      </dgm:t>
    </dgm:pt>
    <dgm:pt modelId="{97A0A9ED-33B8-BC4A-93BE-6B0861820D90}" type="sibTrans" cxnId="{54066B37-5B28-7A40-9477-815EBAE78446}">
      <dgm:prSet/>
      <dgm:spPr/>
      <dgm:t>
        <a:bodyPr/>
        <a:lstStyle/>
        <a:p>
          <a:endParaRPr lang="en-US"/>
        </a:p>
      </dgm:t>
    </dgm:pt>
    <dgm:pt modelId="{0A31EDF9-1879-8E4C-AC46-0A118629EDE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AD076EA6-85A3-8D48-8E69-BFD6BA3C9356}" type="parTrans" cxnId="{29019CFC-6199-F340-B5FA-7286F2C4AF2E}">
      <dgm:prSet/>
      <dgm:spPr/>
      <dgm:t>
        <a:bodyPr/>
        <a:lstStyle/>
        <a:p>
          <a:endParaRPr lang="en-US"/>
        </a:p>
      </dgm:t>
    </dgm:pt>
    <dgm:pt modelId="{28599C7B-CEFC-C240-AC9F-B46903498BEC}" type="sibTrans" cxnId="{29019CFC-6199-F340-B5FA-7286F2C4AF2E}">
      <dgm:prSet/>
      <dgm:spPr/>
      <dgm:t>
        <a:bodyPr/>
        <a:lstStyle/>
        <a:p>
          <a:endParaRPr lang="en-US"/>
        </a:p>
      </dgm:t>
    </dgm:pt>
    <dgm:pt modelId="{2BB8B139-A186-0D40-8016-A18ECDE3FDD6}">
      <dgm:prSet custT="1"/>
      <dgm:spPr/>
      <dgm:t>
        <a:bodyPr/>
        <a:lstStyle/>
        <a:p>
          <a:pPr rtl="0"/>
          <a:r>
            <a:rPr lang="en-US" sz="2400" b="0" dirty="0">
              <a:latin typeface="Arial" panose="020B0604020202020204" pitchFamily="34" charset="0"/>
              <a:cs typeface="Arial" panose="020B0604020202020204" pitchFamily="34" charset="0"/>
            </a:rPr>
            <a:t>2018</a:t>
          </a:r>
        </a:p>
      </dgm:t>
    </dgm:pt>
    <dgm:pt modelId="{5825D1A0-9DBB-474B-878D-FA93BC5489C2}" type="parTrans" cxnId="{973ECED0-89C1-634E-8208-5401282FC19D}">
      <dgm:prSet/>
      <dgm:spPr/>
      <dgm:t>
        <a:bodyPr/>
        <a:lstStyle/>
        <a:p>
          <a:endParaRPr lang="en-US"/>
        </a:p>
      </dgm:t>
    </dgm:pt>
    <dgm:pt modelId="{954E03EE-E48C-134D-A9B7-10F0DC18FC01}" type="sibTrans" cxnId="{973ECED0-89C1-634E-8208-5401282FC19D}">
      <dgm:prSet/>
      <dgm:spPr/>
      <dgm:t>
        <a:bodyPr/>
        <a:lstStyle/>
        <a:p>
          <a:endParaRPr lang="en-US"/>
        </a:p>
      </dgm:t>
    </dgm:pt>
    <dgm:pt modelId="{458269A8-CC40-F94F-AE0B-7C1B9724572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81.10%</a:t>
          </a:r>
        </a:p>
      </dgm:t>
    </dgm:pt>
    <dgm:pt modelId="{E5EA48BB-3591-7D4E-A029-EB8F46C44F3F}" type="parTrans" cxnId="{5205E0EC-6582-C64C-807B-05167426D156}">
      <dgm:prSet/>
      <dgm:spPr/>
      <dgm:t>
        <a:bodyPr/>
        <a:lstStyle/>
        <a:p>
          <a:endParaRPr lang="en-US"/>
        </a:p>
      </dgm:t>
    </dgm:pt>
    <dgm:pt modelId="{EFD2CF39-06E1-AA41-A6C8-BD353B7FA114}" type="sibTrans" cxnId="{5205E0EC-6582-C64C-807B-05167426D156}">
      <dgm:prSet/>
      <dgm:spPr/>
      <dgm:t>
        <a:bodyPr/>
        <a:lstStyle/>
        <a:p>
          <a:endParaRPr lang="en-US"/>
        </a:p>
      </dgm:t>
    </dgm:pt>
    <dgm:pt modelId="{83E063F8-E760-B549-A5BB-ABE9EFF707D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029EBA41-AE05-2541-B420-9494B1AE5C0A}" type="parTrans" cxnId="{CF601AEC-83F3-9A4D-AED5-DC63506B847B}">
      <dgm:prSet/>
      <dgm:spPr/>
      <dgm:t>
        <a:bodyPr/>
        <a:lstStyle/>
        <a:p>
          <a:endParaRPr lang="en-US"/>
        </a:p>
      </dgm:t>
    </dgm:pt>
    <dgm:pt modelId="{B91D221B-2A72-3148-994A-6E620146F678}" type="sibTrans" cxnId="{CF601AEC-83F3-9A4D-AED5-DC63506B847B}">
      <dgm:prSet/>
      <dgm:spPr/>
      <dgm:t>
        <a:bodyPr/>
        <a:lstStyle/>
        <a:p>
          <a:endParaRPr lang="en-US"/>
        </a:p>
      </dgm:t>
    </dgm:pt>
    <dgm:pt modelId="{B8EEEC6C-AD49-4354-8503-BCBC8909207B}">
      <dgm:prSet custT="1"/>
      <dgm:spPr/>
      <dgm:t>
        <a:bodyPr/>
        <a:lstStyle/>
        <a:p>
          <a:pPr rtl="0"/>
          <a:r>
            <a:rPr lang="en-US" sz="2400" b="1" dirty="0">
              <a:latin typeface="Arial" panose="020B0604020202020204" pitchFamily="34" charset="0"/>
              <a:cs typeface="Arial" panose="020B0604020202020204" pitchFamily="34" charset="0"/>
            </a:rPr>
            <a:t>2022</a:t>
          </a:r>
        </a:p>
      </dgm:t>
    </dgm:pt>
    <dgm:pt modelId="{97449E73-A05E-484E-B00B-96378AB8024C}" type="parTrans" cxnId="{FD3025B4-8D97-48F7-B34E-798A750C2F84}">
      <dgm:prSet/>
      <dgm:spPr/>
      <dgm:t>
        <a:bodyPr/>
        <a:lstStyle/>
        <a:p>
          <a:endParaRPr lang="en-US"/>
        </a:p>
      </dgm:t>
    </dgm:pt>
    <dgm:pt modelId="{1B757CE1-9920-4750-8830-EB1A02747A49}" type="sibTrans" cxnId="{FD3025B4-8D97-48F7-B34E-798A750C2F84}">
      <dgm:prSet/>
      <dgm:spPr/>
      <dgm:t>
        <a:bodyPr/>
        <a:lstStyle/>
        <a:p>
          <a:endParaRPr lang="en-US"/>
        </a:p>
      </dgm:t>
    </dgm:pt>
    <dgm:pt modelId="{9C387F8E-3525-489D-8907-BF797B38BA41}">
      <dgm:prSet custT="1"/>
      <dgm:spPr/>
      <dgm:t>
        <a:bodyPr/>
        <a:lstStyle/>
        <a:p>
          <a:pPr rtl="0"/>
          <a:r>
            <a:rPr lang="en-US" sz="2400" b="0" dirty="0">
              <a:latin typeface="Arial" panose="020B0604020202020204" pitchFamily="34" charset="0"/>
              <a:cs typeface="Arial" panose="020B0604020202020204" pitchFamily="34" charset="0"/>
            </a:rPr>
            <a:t>2019</a:t>
          </a:r>
        </a:p>
      </dgm:t>
    </dgm:pt>
    <dgm:pt modelId="{A4CBC9DD-2700-4D06-B498-7A88D79C94D2}" type="parTrans" cxnId="{BC851D2E-475F-4689-BF36-3F2BEA142E46}">
      <dgm:prSet/>
      <dgm:spPr/>
      <dgm:t>
        <a:bodyPr/>
        <a:lstStyle/>
        <a:p>
          <a:endParaRPr lang="en-US"/>
        </a:p>
      </dgm:t>
    </dgm:pt>
    <dgm:pt modelId="{3A6AF37A-C77C-451B-B744-F77AAA3E3216}" type="sibTrans" cxnId="{BC851D2E-475F-4689-BF36-3F2BEA142E46}">
      <dgm:prSet/>
      <dgm:spPr/>
      <dgm:t>
        <a:bodyPr/>
        <a:lstStyle/>
        <a:p>
          <a:endParaRPr lang="en-US"/>
        </a:p>
      </dgm:t>
    </dgm:pt>
    <dgm:pt modelId="{883C3244-0F10-45A5-BBC8-D686A78362AE}">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72.36%</a:t>
          </a:r>
        </a:p>
      </dgm:t>
    </dgm:pt>
    <dgm:pt modelId="{1AD5F49B-2555-47F9-93A1-57FA1543405E}" type="parTrans" cxnId="{8DEE142B-087B-4C4A-80A2-2FBCA6C3934F}">
      <dgm:prSet/>
      <dgm:spPr/>
      <dgm:t>
        <a:bodyPr/>
        <a:lstStyle/>
        <a:p>
          <a:endParaRPr lang="en-US"/>
        </a:p>
      </dgm:t>
    </dgm:pt>
    <dgm:pt modelId="{250322D8-1C9A-4620-88C5-F55C2FDB441B}" type="sibTrans" cxnId="{8DEE142B-087B-4C4A-80A2-2FBCA6C3934F}">
      <dgm:prSet/>
      <dgm:spPr/>
      <dgm:t>
        <a:bodyPr/>
        <a:lstStyle/>
        <a:p>
          <a:endParaRPr lang="en-US"/>
        </a:p>
      </dgm:t>
    </dgm:pt>
    <dgm:pt modelId="{04179376-3927-4CB7-843F-62A6CFD4186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E7755718-DCD4-4A37-ADE5-2DEBBB549D93}" type="parTrans" cxnId="{55AB9745-6D54-4D36-8DD1-63B70E529367}">
      <dgm:prSet/>
      <dgm:spPr/>
      <dgm:t>
        <a:bodyPr/>
        <a:lstStyle/>
        <a:p>
          <a:endParaRPr lang="en-US"/>
        </a:p>
      </dgm:t>
    </dgm:pt>
    <dgm:pt modelId="{2E1FE274-E911-40C2-AC9B-CEC061638966}" type="sibTrans" cxnId="{55AB9745-6D54-4D36-8DD1-63B70E529367}">
      <dgm:prSet/>
      <dgm:spPr/>
      <dgm:t>
        <a:bodyPr/>
        <a:lstStyle/>
        <a:p>
          <a:endParaRPr lang="en-US"/>
        </a:p>
      </dgm:t>
    </dgm:pt>
    <dgm:pt modelId="{38AA4D0B-55FB-4784-AA0D-17CABB2528C1}">
      <dgm:prSet custT="1"/>
      <dgm:spPr/>
      <dgm:t>
        <a:bodyPr/>
        <a:lstStyle/>
        <a:p>
          <a:pPr rtl="0"/>
          <a:r>
            <a:rPr lang="en-US" sz="2400" b="0" dirty="0">
              <a:latin typeface="Arial" panose="020B0604020202020204" pitchFamily="34" charset="0"/>
              <a:cs typeface="Arial" panose="020B0604020202020204" pitchFamily="34" charset="0"/>
            </a:rPr>
            <a:t>2020</a:t>
          </a:r>
        </a:p>
      </dgm:t>
    </dgm:pt>
    <dgm:pt modelId="{B5DA19CD-B0AF-4231-BBFB-AAC5CBF208D4}" type="parTrans" cxnId="{2B95AD28-41A6-42B8-9AE5-4557641F4D62}">
      <dgm:prSet/>
      <dgm:spPr/>
      <dgm:t>
        <a:bodyPr/>
        <a:lstStyle/>
        <a:p>
          <a:endParaRPr lang="en-US"/>
        </a:p>
      </dgm:t>
    </dgm:pt>
    <dgm:pt modelId="{04CF05AC-D568-47ED-901A-F57461D2FF51}" type="sibTrans" cxnId="{2B95AD28-41A6-42B8-9AE5-4557641F4D62}">
      <dgm:prSet/>
      <dgm:spPr/>
      <dgm:t>
        <a:bodyPr/>
        <a:lstStyle/>
        <a:p>
          <a:endParaRPr lang="en-US"/>
        </a:p>
      </dgm:t>
    </dgm:pt>
    <dgm:pt modelId="{FD6892D7-1D9F-43E6-B660-04417A64B55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82.83%</a:t>
          </a:r>
        </a:p>
      </dgm:t>
    </dgm:pt>
    <dgm:pt modelId="{BF5AF4CD-51C9-477A-B29B-FFD5B3377AAF}" type="parTrans" cxnId="{FA1FC3BC-1B44-44D2-89CD-95A0DCB802C3}">
      <dgm:prSet/>
      <dgm:spPr/>
      <dgm:t>
        <a:bodyPr/>
        <a:lstStyle/>
        <a:p>
          <a:endParaRPr lang="en-US"/>
        </a:p>
      </dgm:t>
    </dgm:pt>
    <dgm:pt modelId="{C6E75D94-D9F4-4C71-BE4B-46EBB925B273}" type="sibTrans" cxnId="{FA1FC3BC-1B44-44D2-89CD-95A0DCB802C3}">
      <dgm:prSet/>
      <dgm:spPr/>
      <dgm:t>
        <a:bodyPr/>
        <a:lstStyle/>
        <a:p>
          <a:endParaRPr lang="en-US"/>
        </a:p>
      </dgm:t>
    </dgm:pt>
    <dgm:pt modelId="{D3ED093A-4EF1-4B29-A0B0-86F3C18C72AD}">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5579DF8B-B69F-4EB4-8909-098E43143223}" type="parTrans" cxnId="{9AA4E5F4-B7BA-4C41-B1AD-917E9723CACC}">
      <dgm:prSet/>
      <dgm:spPr/>
      <dgm:t>
        <a:bodyPr/>
        <a:lstStyle/>
        <a:p>
          <a:endParaRPr lang="en-US"/>
        </a:p>
      </dgm:t>
    </dgm:pt>
    <dgm:pt modelId="{95BD0574-8F0C-4A9A-9406-AECADA36DA5A}" type="sibTrans" cxnId="{9AA4E5F4-B7BA-4C41-B1AD-917E9723CACC}">
      <dgm:prSet/>
      <dgm:spPr/>
      <dgm:t>
        <a:bodyPr/>
        <a:lstStyle/>
        <a:p>
          <a:endParaRPr lang="en-US"/>
        </a:p>
      </dgm:t>
    </dgm:pt>
    <dgm:pt modelId="{574B40A2-447E-4A79-9BA1-406AF30B3F14}">
      <dgm:prSet custT="1"/>
      <dgm:spPr/>
      <dgm:t>
        <a:bodyPr/>
        <a:lstStyle/>
        <a:p>
          <a:pPr rtl="0"/>
          <a:r>
            <a:rPr lang="en-US" sz="2400" b="0" dirty="0">
              <a:latin typeface="Arial" panose="020B0604020202020204" pitchFamily="34" charset="0"/>
              <a:cs typeface="Arial" panose="020B0604020202020204" pitchFamily="34" charset="0"/>
            </a:rPr>
            <a:t>2021</a:t>
          </a:r>
        </a:p>
      </dgm:t>
    </dgm:pt>
    <dgm:pt modelId="{E5709A8A-EEB0-42AA-9015-D95C00EE3F39}" type="parTrans" cxnId="{A5713236-F9B2-4FAE-A57E-FFEABB7BEB7F}">
      <dgm:prSet/>
      <dgm:spPr/>
      <dgm:t>
        <a:bodyPr/>
        <a:lstStyle/>
        <a:p>
          <a:endParaRPr lang="en-US"/>
        </a:p>
      </dgm:t>
    </dgm:pt>
    <dgm:pt modelId="{0BB2D4A9-BA78-416D-85D0-A60C99790707}" type="sibTrans" cxnId="{A5713236-F9B2-4FAE-A57E-FFEABB7BEB7F}">
      <dgm:prSet/>
      <dgm:spPr/>
      <dgm:t>
        <a:bodyPr/>
        <a:lstStyle/>
        <a:p>
          <a:endParaRPr lang="en-US"/>
        </a:p>
      </dgm:t>
    </dgm:pt>
    <dgm:pt modelId="{F18D8069-D4E4-4F5F-AB40-0049D373DD71}">
      <dgm:prSet custT="1"/>
      <dgm:spPr/>
      <dgm:t>
        <a:bodyPr/>
        <a:lstStyle/>
        <a:p>
          <a:pPr rtl="0"/>
          <a:r>
            <a:rPr lang="en-US" sz="2400" b="1" dirty="0">
              <a:latin typeface="Arial" panose="020B0604020202020204" pitchFamily="34" charset="0"/>
              <a:cs typeface="Arial" panose="020B0604020202020204" pitchFamily="34" charset="0"/>
            </a:rPr>
            <a:t>0 points</a:t>
          </a:r>
        </a:p>
      </dgm:t>
    </dgm:pt>
    <dgm:pt modelId="{1908C88B-20E3-487D-8423-DC1526886188}" type="parTrans" cxnId="{A7EDB7F9-8C94-445A-AB4D-20990A00D12A}">
      <dgm:prSet/>
      <dgm:spPr/>
      <dgm:t>
        <a:bodyPr/>
        <a:lstStyle/>
        <a:p>
          <a:endParaRPr lang="en-US"/>
        </a:p>
      </dgm:t>
    </dgm:pt>
    <dgm:pt modelId="{F45CE5FA-D98E-4BCE-AEFC-F5DF7D3BA0BD}" type="sibTrans" cxnId="{A7EDB7F9-8C94-445A-AB4D-20990A00D12A}">
      <dgm:prSet/>
      <dgm:spPr/>
      <dgm:t>
        <a:bodyPr/>
        <a:lstStyle/>
        <a:p>
          <a:endParaRPr lang="en-US"/>
        </a:p>
      </dgm:t>
    </dgm:pt>
    <dgm:pt modelId="{5004D5F7-C5BD-4C8C-8EEC-6C7A3F3C17DF}">
      <dgm:prSet custT="1"/>
      <dgm:spPr/>
      <dgm:t>
        <a:bodyPr/>
        <a:lstStyle/>
        <a:p>
          <a:pPr rtl="0"/>
          <a:r>
            <a:rPr lang="en-US" sz="2400" b="1" dirty="0">
              <a:latin typeface="Arial" panose="020B0604020202020204" pitchFamily="34" charset="0"/>
              <a:cs typeface="Arial" panose="020B0604020202020204" pitchFamily="34" charset="0"/>
            </a:rPr>
            <a:t>81.00%</a:t>
          </a:r>
        </a:p>
      </dgm:t>
    </dgm:pt>
    <dgm:pt modelId="{26C720BC-9AAE-4C7C-9D0F-18016B7D934A}" type="parTrans" cxnId="{5CD23B91-9EE9-4CC7-92DF-B21F75F78867}">
      <dgm:prSet/>
      <dgm:spPr/>
      <dgm:t>
        <a:bodyPr/>
        <a:lstStyle/>
        <a:p>
          <a:endParaRPr lang="en-US"/>
        </a:p>
      </dgm:t>
    </dgm:pt>
    <dgm:pt modelId="{7186C18C-7C4D-45C0-B7C3-267BF17F1CC6}" type="sibTrans" cxnId="{5CD23B91-9EE9-4CC7-92DF-B21F75F78867}">
      <dgm:prSet/>
      <dgm:spPr/>
      <dgm:t>
        <a:bodyPr/>
        <a:lstStyle/>
        <a:p>
          <a:endParaRPr lang="en-US"/>
        </a:p>
      </dgm:t>
    </dgm:pt>
    <dgm:pt modelId="{FC3D8322-F23E-1843-A207-46A022CFA4ED}" type="pres">
      <dgm:prSet presAssocID="{98030F66-4F8E-B44C-ADDE-755964A54D6A}" presName="theList" presStyleCnt="0">
        <dgm:presLayoutVars>
          <dgm:dir/>
          <dgm:animLvl val="lvl"/>
          <dgm:resizeHandles val="exact"/>
        </dgm:presLayoutVars>
      </dgm:prSet>
      <dgm:spPr/>
    </dgm:pt>
    <dgm:pt modelId="{4A421426-5BFE-490E-8EF9-63439BAEB11C}" type="pres">
      <dgm:prSet presAssocID="{B8EEEC6C-AD49-4354-8503-BCBC8909207B}" presName="compNode" presStyleCnt="0"/>
      <dgm:spPr/>
    </dgm:pt>
    <dgm:pt modelId="{32278519-5A04-41AC-AE17-98E9A449760B}" type="pres">
      <dgm:prSet presAssocID="{B8EEEC6C-AD49-4354-8503-BCBC8909207B}" presName="aNode" presStyleLbl="bgShp" presStyleIdx="0" presStyleCnt="5"/>
      <dgm:spPr/>
    </dgm:pt>
    <dgm:pt modelId="{9BEDD9A7-A430-481A-AE52-BF3270793883}" type="pres">
      <dgm:prSet presAssocID="{B8EEEC6C-AD49-4354-8503-BCBC8909207B}" presName="textNode" presStyleLbl="bgShp" presStyleIdx="0" presStyleCnt="5"/>
      <dgm:spPr/>
    </dgm:pt>
    <dgm:pt modelId="{DCF28F89-728D-4DEC-A9F2-2AC24A93966A}" type="pres">
      <dgm:prSet presAssocID="{B8EEEC6C-AD49-4354-8503-BCBC8909207B}" presName="compChildNode" presStyleCnt="0"/>
      <dgm:spPr/>
    </dgm:pt>
    <dgm:pt modelId="{D48DC18B-72DA-452C-AE20-420C460FEB38}" type="pres">
      <dgm:prSet presAssocID="{B8EEEC6C-AD49-4354-8503-BCBC8909207B}" presName="theInnerList" presStyleCnt="0"/>
      <dgm:spPr/>
    </dgm:pt>
    <dgm:pt modelId="{B4A9100B-1D40-4619-B148-27A427C29E12}" type="pres">
      <dgm:prSet presAssocID="{5004D5F7-C5BD-4C8C-8EEC-6C7A3F3C17DF}" presName="childNode" presStyleLbl="node1" presStyleIdx="0" presStyleCnt="10">
        <dgm:presLayoutVars>
          <dgm:bulletEnabled val="1"/>
        </dgm:presLayoutVars>
      </dgm:prSet>
      <dgm:spPr/>
    </dgm:pt>
    <dgm:pt modelId="{12CAEA3B-964E-4078-98FB-BBFBE0B2ACE5}" type="pres">
      <dgm:prSet presAssocID="{5004D5F7-C5BD-4C8C-8EEC-6C7A3F3C17DF}" presName="aSpace2" presStyleCnt="0"/>
      <dgm:spPr/>
    </dgm:pt>
    <dgm:pt modelId="{458F14F1-6B06-4DE5-AC77-7260F5F8BE71}" type="pres">
      <dgm:prSet presAssocID="{F18D8069-D4E4-4F5F-AB40-0049D373DD71}" presName="childNode" presStyleLbl="node1" presStyleIdx="1" presStyleCnt="10">
        <dgm:presLayoutVars>
          <dgm:bulletEnabled val="1"/>
        </dgm:presLayoutVars>
      </dgm:prSet>
      <dgm:spPr/>
    </dgm:pt>
    <dgm:pt modelId="{DF1D34A1-AD3D-42F9-8035-DCFED1991E4D}" type="pres">
      <dgm:prSet presAssocID="{B8EEEC6C-AD49-4354-8503-BCBC8909207B}" presName="aSpace" presStyleCnt="0"/>
      <dgm:spPr/>
    </dgm:pt>
    <dgm:pt modelId="{253B955C-5B0D-499C-838D-696B3F83665E}" type="pres">
      <dgm:prSet presAssocID="{574B40A2-447E-4A79-9BA1-406AF30B3F14}" presName="compNode" presStyleCnt="0"/>
      <dgm:spPr/>
    </dgm:pt>
    <dgm:pt modelId="{EB6B5B90-18AB-4A81-9ECC-DD88B1B77DE1}" type="pres">
      <dgm:prSet presAssocID="{574B40A2-447E-4A79-9BA1-406AF30B3F14}" presName="aNode" presStyleLbl="bgShp" presStyleIdx="1" presStyleCnt="5"/>
      <dgm:spPr/>
    </dgm:pt>
    <dgm:pt modelId="{2C07C7C3-406E-4CC9-BC7E-77E6079CA6D6}" type="pres">
      <dgm:prSet presAssocID="{574B40A2-447E-4A79-9BA1-406AF30B3F14}" presName="textNode" presStyleLbl="bgShp" presStyleIdx="1" presStyleCnt="5"/>
      <dgm:spPr/>
    </dgm:pt>
    <dgm:pt modelId="{587FBFE3-5419-4C65-B11F-C18134A1DAB5}" type="pres">
      <dgm:prSet presAssocID="{574B40A2-447E-4A79-9BA1-406AF30B3F14}" presName="compChildNode" presStyleCnt="0"/>
      <dgm:spPr/>
    </dgm:pt>
    <dgm:pt modelId="{150BDED6-F3E4-40CE-9594-426F354AAFFD}" type="pres">
      <dgm:prSet presAssocID="{574B40A2-447E-4A79-9BA1-406AF30B3F14}" presName="theInnerList" presStyleCnt="0"/>
      <dgm:spPr/>
    </dgm:pt>
    <dgm:pt modelId="{25C27C58-8514-4ABD-BC22-4F30FE8B151A}" type="pres">
      <dgm:prSet presAssocID="{FD6892D7-1D9F-43E6-B660-04417A64B556}" presName="childNode" presStyleLbl="node1" presStyleIdx="2" presStyleCnt="10">
        <dgm:presLayoutVars>
          <dgm:bulletEnabled val="1"/>
        </dgm:presLayoutVars>
      </dgm:prSet>
      <dgm:spPr/>
    </dgm:pt>
    <dgm:pt modelId="{E4AC1847-205E-459E-9027-5260B7E6ABAA}" type="pres">
      <dgm:prSet presAssocID="{FD6892D7-1D9F-43E6-B660-04417A64B556}" presName="aSpace2" presStyleCnt="0"/>
      <dgm:spPr/>
    </dgm:pt>
    <dgm:pt modelId="{B6AAC868-0C53-4D44-AC23-0678A35B028E}" type="pres">
      <dgm:prSet presAssocID="{D3ED093A-4EF1-4B29-A0B0-86F3C18C72AD}" presName="childNode" presStyleLbl="node1" presStyleIdx="3" presStyleCnt="10">
        <dgm:presLayoutVars>
          <dgm:bulletEnabled val="1"/>
        </dgm:presLayoutVars>
      </dgm:prSet>
      <dgm:spPr/>
    </dgm:pt>
    <dgm:pt modelId="{249E5ED0-79AC-4614-AEBD-FD5C9CEF2C36}" type="pres">
      <dgm:prSet presAssocID="{574B40A2-447E-4A79-9BA1-406AF30B3F14}" presName="aSpace" presStyleCnt="0"/>
      <dgm:spPr/>
    </dgm:pt>
    <dgm:pt modelId="{25A336BA-6E41-4026-86D0-04C9F4552892}" type="pres">
      <dgm:prSet presAssocID="{38AA4D0B-55FB-4784-AA0D-17CABB2528C1}" presName="compNode" presStyleCnt="0"/>
      <dgm:spPr/>
    </dgm:pt>
    <dgm:pt modelId="{6C57668F-0F70-44D3-98AC-470E5C784913}" type="pres">
      <dgm:prSet presAssocID="{38AA4D0B-55FB-4784-AA0D-17CABB2528C1}" presName="aNode" presStyleLbl="bgShp" presStyleIdx="2" presStyleCnt="5"/>
      <dgm:spPr/>
    </dgm:pt>
    <dgm:pt modelId="{C8848229-8A21-4373-A1C4-1AEAEFB611A7}" type="pres">
      <dgm:prSet presAssocID="{38AA4D0B-55FB-4784-AA0D-17CABB2528C1}" presName="textNode" presStyleLbl="bgShp" presStyleIdx="2" presStyleCnt="5"/>
      <dgm:spPr/>
    </dgm:pt>
    <dgm:pt modelId="{6BAF6A6D-ED65-4F75-9275-749E9BA89B27}" type="pres">
      <dgm:prSet presAssocID="{38AA4D0B-55FB-4784-AA0D-17CABB2528C1}" presName="compChildNode" presStyleCnt="0"/>
      <dgm:spPr/>
    </dgm:pt>
    <dgm:pt modelId="{54807488-4208-4B68-995F-3220EFD0C1DE}" type="pres">
      <dgm:prSet presAssocID="{38AA4D0B-55FB-4784-AA0D-17CABB2528C1}" presName="theInnerList" presStyleCnt="0"/>
      <dgm:spPr/>
    </dgm:pt>
    <dgm:pt modelId="{CE4ACBE0-1884-44C0-B8D7-D955B93FE4FD}" type="pres">
      <dgm:prSet presAssocID="{883C3244-0F10-45A5-BBC8-D686A78362AE}" presName="childNode" presStyleLbl="node1" presStyleIdx="4" presStyleCnt="10">
        <dgm:presLayoutVars>
          <dgm:bulletEnabled val="1"/>
        </dgm:presLayoutVars>
      </dgm:prSet>
      <dgm:spPr/>
    </dgm:pt>
    <dgm:pt modelId="{C70C3CEE-9C25-4150-9ED2-F327662BBE94}" type="pres">
      <dgm:prSet presAssocID="{883C3244-0F10-45A5-BBC8-D686A78362AE}" presName="aSpace2" presStyleCnt="0"/>
      <dgm:spPr/>
    </dgm:pt>
    <dgm:pt modelId="{A27DCF2C-586C-4737-905F-5084A9591DBC}" type="pres">
      <dgm:prSet presAssocID="{04179376-3927-4CB7-843F-62A6CFD41866}" presName="childNode" presStyleLbl="node1" presStyleIdx="5" presStyleCnt="10">
        <dgm:presLayoutVars>
          <dgm:bulletEnabled val="1"/>
        </dgm:presLayoutVars>
      </dgm:prSet>
      <dgm:spPr/>
    </dgm:pt>
    <dgm:pt modelId="{80479E18-D892-4B90-B0FB-FD806EA37D67}" type="pres">
      <dgm:prSet presAssocID="{38AA4D0B-55FB-4784-AA0D-17CABB2528C1}" presName="aSpace" presStyleCnt="0"/>
      <dgm:spPr/>
    </dgm:pt>
    <dgm:pt modelId="{74C92D32-CD94-4A56-B79C-5DEED30ABE6D}" type="pres">
      <dgm:prSet presAssocID="{9C387F8E-3525-489D-8907-BF797B38BA41}" presName="compNode" presStyleCnt="0"/>
      <dgm:spPr/>
    </dgm:pt>
    <dgm:pt modelId="{427B5044-13B9-4C50-AA41-1BB86D78E924}" type="pres">
      <dgm:prSet presAssocID="{9C387F8E-3525-489D-8907-BF797B38BA41}" presName="aNode" presStyleLbl="bgShp" presStyleIdx="3" presStyleCnt="5"/>
      <dgm:spPr/>
    </dgm:pt>
    <dgm:pt modelId="{AF9FD4B2-8405-457A-A47E-64D03E5E1E53}" type="pres">
      <dgm:prSet presAssocID="{9C387F8E-3525-489D-8907-BF797B38BA41}" presName="textNode" presStyleLbl="bgShp" presStyleIdx="3" presStyleCnt="5"/>
      <dgm:spPr/>
    </dgm:pt>
    <dgm:pt modelId="{41C8C624-42CF-46E5-AB7E-4FB8BCE94C7C}" type="pres">
      <dgm:prSet presAssocID="{9C387F8E-3525-489D-8907-BF797B38BA41}" presName="compChildNode" presStyleCnt="0"/>
      <dgm:spPr/>
    </dgm:pt>
    <dgm:pt modelId="{5FEAE7DB-A446-4682-B312-2AC2AEFB3E3E}" type="pres">
      <dgm:prSet presAssocID="{9C387F8E-3525-489D-8907-BF797B38BA41}" presName="theInnerList" presStyleCnt="0"/>
      <dgm:spPr/>
    </dgm:pt>
    <dgm:pt modelId="{D0BBACD1-AAD1-8243-81A0-F3BD7488F4A0}" type="pres">
      <dgm:prSet presAssocID="{D214F61F-27A9-9F41-8E3A-8A818B147CE6}" presName="childNode" presStyleLbl="node1" presStyleIdx="6" presStyleCnt="10">
        <dgm:presLayoutVars>
          <dgm:bulletEnabled val="1"/>
        </dgm:presLayoutVars>
      </dgm:prSet>
      <dgm:spPr/>
    </dgm:pt>
    <dgm:pt modelId="{56357A68-BDA6-5845-9D7F-334487FFF398}" type="pres">
      <dgm:prSet presAssocID="{D214F61F-27A9-9F41-8E3A-8A818B147CE6}" presName="aSpace2" presStyleCnt="0"/>
      <dgm:spPr/>
    </dgm:pt>
    <dgm:pt modelId="{8D2513D6-C562-7440-8C61-D56DB4D76374}" type="pres">
      <dgm:prSet presAssocID="{0A31EDF9-1879-8E4C-AC46-0A118629EDEF}" presName="childNode" presStyleLbl="node1" presStyleIdx="7" presStyleCnt="10">
        <dgm:presLayoutVars>
          <dgm:bulletEnabled val="1"/>
        </dgm:presLayoutVars>
      </dgm:prSet>
      <dgm:spPr/>
    </dgm:pt>
    <dgm:pt modelId="{065B4AF2-87CC-4749-82E4-3579A38F2DEE}" type="pres">
      <dgm:prSet presAssocID="{9C387F8E-3525-489D-8907-BF797B38BA41}" presName="aSpace" presStyleCnt="0"/>
      <dgm:spPr/>
    </dgm:pt>
    <dgm:pt modelId="{4AEF5A88-D0A0-FD43-94E4-7C9AA1974B7F}" type="pres">
      <dgm:prSet presAssocID="{2BB8B139-A186-0D40-8016-A18ECDE3FDD6}" presName="compNode" presStyleCnt="0"/>
      <dgm:spPr/>
    </dgm:pt>
    <dgm:pt modelId="{F13F200B-5B0A-A242-B5DA-0A96497D105D}" type="pres">
      <dgm:prSet presAssocID="{2BB8B139-A186-0D40-8016-A18ECDE3FDD6}" presName="aNode" presStyleLbl="bgShp" presStyleIdx="4" presStyleCnt="5"/>
      <dgm:spPr/>
    </dgm:pt>
    <dgm:pt modelId="{511D8570-3682-DB47-80F1-0AC505DD8410}" type="pres">
      <dgm:prSet presAssocID="{2BB8B139-A186-0D40-8016-A18ECDE3FDD6}" presName="textNode" presStyleLbl="bgShp" presStyleIdx="4" presStyleCnt="5"/>
      <dgm:spPr/>
    </dgm:pt>
    <dgm:pt modelId="{37913975-D878-4E42-8590-B9B8542DC7FF}" type="pres">
      <dgm:prSet presAssocID="{2BB8B139-A186-0D40-8016-A18ECDE3FDD6}" presName="compChildNode" presStyleCnt="0"/>
      <dgm:spPr/>
    </dgm:pt>
    <dgm:pt modelId="{AEE23272-B2F7-B14D-80EF-5E68CD11FFD7}" type="pres">
      <dgm:prSet presAssocID="{2BB8B139-A186-0D40-8016-A18ECDE3FDD6}" presName="theInnerList" presStyleCnt="0"/>
      <dgm:spPr/>
    </dgm:pt>
    <dgm:pt modelId="{3C548FA0-A8D4-A34D-8241-73889DB9E7F3}" type="pres">
      <dgm:prSet presAssocID="{458269A8-CC40-F94F-AE0B-7C1B9724572F}" presName="childNode" presStyleLbl="node1" presStyleIdx="8" presStyleCnt="10">
        <dgm:presLayoutVars>
          <dgm:bulletEnabled val="1"/>
        </dgm:presLayoutVars>
      </dgm:prSet>
      <dgm:spPr/>
    </dgm:pt>
    <dgm:pt modelId="{64F406B8-3903-A54C-BC36-4F01B5A2C8A4}" type="pres">
      <dgm:prSet presAssocID="{458269A8-CC40-F94F-AE0B-7C1B9724572F}" presName="aSpace2" presStyleCnt="0"/>
      <dgm:spPr/>
    </dgm:pt>
    <dgm:pt modelId="{019246E0-2CB7-AB40-956D-5C15B10A5E3C}" type="pres">
      <dgm:prSet presAssocID="{83E063F8-E760-B549-A5BB-ABE9EFF707DF}" presName="childNode" presStyleLbl="node1" presStyleIdx="9" presStyleCnt="10">
        <dgm:presLayoutVars>
          <dgm:bulletEnabled val="1"/>
        </dgm:presLayoutVars>
      </dgm:prSet>
      <dgm:spPr/>
    </dgm:pt>
  </dgm:ptLst>
  <dgm:cxnLst>
    <dgm:cxn modelId="{35E42425-7A39-456B-8130-6F76EBC92699}" type="presOf" srcId="{883C3244-0F10-45A5-BBC8-D686A78362AE}" destId="{CE4ACBE0-1884-44C0-B8D7-D955B93FE4FD}" srcOrd="0" destOrd="0" presId="urn:microsoft.com/office/officeart/2005/8/layout/lProcess2"/>
    <dgm:cxn modelId="{2B95AD28-41A6-42B8-9AE5-4557641F4D62}" srcId="{98030F66-4F8E-B44C-ADDE-755964A54D6A}" destId="{38AA4D0B-55FB-4784-AA0D-17CABB2528C1}" srcOrd="2" destOrd="0" parTransId="{B5DA19CD-B0AF-4231-BBFB-AAC5CBF208D4}" sibTransId="{04CF05AC-D568-47ED-901A-F57461D2FF51}"/>
    <dgm:cxn modelId="{9F321B29-B238-4F80-AD3F-487E0717F6C2}" type="presOf" srcId="{B8EEEC6C-AD49-4354-8503-BCBC8909207B}" destId="{32278519-5A04-41AC-AE17-98E9A449760B}" srcOrd="0" destOrd="0" presId="urn:microsoft.com/office/officeart/2005/8/layout/lProcess2"/>
    <dgm:cxn modelId="{8DEE142B-087B-4C4A-80A2-2FBCA6C3934F}" srcId="{38AA4D0B-55FB-4784-AA0D-17CABB2528C1}" destId="{883C3244-0F10-45A5-BBC8-D686A78362AE}" srcOrd="0" destOrd="0" parTransId="{1AD5F49B-2555-47F9-93A1-57FA1543405E}" sibTransId="{250322D8-1C9A-4620-88C5-F55C2FDB441B}"/>
    <dgm:cxn modelId="{BC851D2E-475F-4689-BF36-3F2BEA142E46}" srcId="{98030F66-4F8E-B44C-ADDE-755964A54D6A}" destId="{9C387F8E-3525-489D-8907-BF797B38BA41}" srcOrd="3" destOrd="0" parTransId="{A4CBC9DD-2700-4D06-B498-7A88D79C94D2}" sibTransId="{3A6AF37A-C77C-451B-B744-F77AAA3E3216}"/>
    <dgm:cxn modelId="{2DE93434-B290-4995-BC58-F25206438372}" type="presOf" srcId="{0A31EDF9-1879-8E4C-AC46-0A118629EDEF}" destId="{8D2513D6-C562-7440-8C61-D56DB4D76374}" srcOrd="0" destOrd="0" presId="urn:microsoft.com/office/officeart/2005/8/layout/lProcess2"/>
    <dgm:cxn modelId="{A5713236-F9B2-4FAE-A57E-FFEABB7BEB7F}" srcId="{98030F66-4F8E-B44C-ADDE-755964A54D6A}" destId="{574B40A2-447E-4A79-9BA1-406AF30B3F14}" srcOrd="1" destOrd="0" parTransId="{E5709A8A-EEB0-42AA-9015-D95C00EE3F39}" sibTransId="{0BB2D4A9-BA78-416D-85D0-A60C99790707}"/>
    <dgm:cxn modelId="{54066B37-5B28-7A40-9477-815EBAE78446}" srcId="{9C387F8E-3525-489D-8907-BF797B38BA41}" destId="{D214F61F-27A9-9F41-8E3A-8A818B147CE6}" srcOrd="0" destOrd="0" parTransId="{24746694-C0DD-5E44-8EE1-040E5A20648E}" sibTransId="{97A0A9ED-33B8-BC4A-93BE-6B0861820D90}"/>
    <dgm:cxn modelId="{55AB9745-6D54-4D36-8DD1-63B70E529367}" srcId="{38AA4D0B-55FB-4784-AA0D-17CABB2528C1}" destId="{04179376-3927-4CB7-843F-62A6CFD41866}" srcOrd="1" destOrd="0" parTransId="{E7755718-DCD4-4A37-ADE5-2DEBBB549D93}" sibTransId="{2E1FE274-E911-40C2-AC9B-CEC061638966}"/>
    <dgm:cxn modelId="{88F12A47-86B6-4417-8286-9CB4BD6E3783}" type="presOf" srcId="{F18D8069-D4E4-4F5F-AB40-0049D373DD71}" destId="{458F14F1-6B06-4DE5-AC77-7260F5F8BE71}" srcOrd="0" destOrd="0" presId="urn:microsoft.com/office/officeart/2005/8/layout/lProcess2"/>
    <dgm:cxn modelId="{C3DD2979-FB77-45C2-821F-2B10FF211D87}" type="presOf" srcId="{D214F61F-27A9-9F41-8E3A-8A818B147CE6}" destId="{D0BBACD1-AAD1-8243-81A0-F3BD7488F4A0}" srcOrd="0" destOrd="0" presId="urn:microsoft.com/office/officeart/2005/8/layout/lProcess2"/>
    <dgm:cxn modelId="{F632517F-B748-4A09-B478-65A77157822F}" type="presOf" srcId="{B8EEEC6C-AD49-4354-8503-BCBC8909207B}" destId="{9BEDD9A7-A430-481A-AE52-BF3270793883}" srcOrd="1" destOrd="0" presId="urn:microsoft.com/office/officeart/2005/8/layout/lProcess2"/>
    <dgm:cxn modelId="{528FF480-EC5F-4DAA-B129-D18858AE4BE9}" type="presOf" srcId="{38AA4D0B-55FB-4784-AA0D-17CABB2528C1}" destId="{6C57668F-0F70-44D3-98AC-470E5C784913}" srcOrd="0" destOrd="0" presId="urn:microsoft.com/office/officeart/2005/8/layout/lProcess2"/>
    <dgm:cxn modelId="{F769C183-A110-4688-9B64-D81087B456AC}" type="presOf" srcId="{9C387F8E-3525-489D-8907-BF797B38BA41}" destId="{427B5044-13B9-4C50-AA41-1BB86D78E924}" srcOrd="0" destOrd="0" presId="urn:microsoft.com/office/officeart/2005/8/layout/lProcess2"/>
    <dgm:cxn modelId="{E31CBB85-1CA0-4D10-B1C3-9AD27B026A83}" type="presOf" srcId="{574B40A2-447E-4A79-9BA1-406AF30B3F14}" destId="{EB6B5B90-18AB-4A81-9ECC-DD88B1B77DE1}" srcOrd="0" destOrd="0" presId="urn:microsoft.com/office/officeart/2005/8/layout/lProcess2"/>
    <dgm:cxn modelId="{5CD23B91-9EE9-4CC7-92DF-B21F75F78867}" srcId="{B8EEEC6C-AD49-4354-8503-BCBC8909207B}" destId="{5004D5F7-C5BD-4C8C-8EEC-6C7A3F3C17DF}" srcOrd="0" destOrd="0" parTransId="{26C720BC-9AAE-4C7C-9D0F-18016B7D934A}" sibTransId="{7186C18C-7C4D-45C0-B7C3-267BF17F1CC6}"/>
    <dgm:cxn modelId="{736AE396-B786-48DE-B193-BACC3A155C43}" type="presOf" srcId="{5004D5F7-C5BD-4C8C-8EEC-6C7A3F3C17DF}" destId="{B4A9100B-1D40-4619-B148-27A427C29E12}" srcOrd="0" destOrd="0" presId="urn:microsoft.com/office/officeart/2005/8/layout/lProcess2"/>
    <dgm:cxn modelId="{331D2197-8467-4ADA-9F88-54A3A37E8BA8}" type="presOf" srcId="{9C387F8E-3525-489D-8907-BF797B38BA41}" destId="{AF9FD4B2-8405-457A-A47E-64D03E5E1E53}" srcOrd="1" destOrd="0" presId="urn:microsoft.com/office/officeart/2005/8/layout/lProcess2"/>
    <dgm:cxn modelId="{0DCD98A0-2D5C-47A9-8F00-74091CE85A1D}" type="presOf" srcId="{574B40A2-447E-4A79-9BA1-406AF30B3F14}" destId="{2C07C7C3-406E-4CC9-BC7E-77E6079CA6D6}" srcOrd="1" destOrd="0" presId="urn:microsoft.com/office/officeart/2005/8/layout/lProcess2"/>
    <dgm:cxn modelId="{FD3025B4-8D97-48F7-B34E-798A750C2F84}" srcId="{98030F66-4F8E-B44C-ADDE-755964A54D6A}" destId="{B8EEEC6C-AD49-4354-8503-BCBC8909207B}" srcOrd="0" destOrd="0" parTransId="{97449E73-A05E-484E-B00B-96378AB8024C}" sibTransId="{1B757CE1-9920-4750-8830-EB1A02747A49}"/>
    <dgm:cxn modelId="{FA1FC3BC-1B44-44D2-89CD-95A0DCB802C3}" srcId="{574B40A2-447E-4A79-9BA1-406AF30B3F14}" destId="{FD6892D7-1D9F-43E6-B660-04417A64B556}" srcOrd="0" destOrd="0" parTransId="{BF5AF4CD-51C9-477A-B29B-FFD5B3377AAF}" sibTransId="{C6E75D94-D9F4-4C71-BE4B-46EBB925B273}"/>
    <dgm:cxn modelId="{845114CA-9758-4266-8891-C2DFFEC18304}" type="presOf" srcId="{D3ED093A-4EF1-4B29-A0B0-86F3C18C72AD}" destId="{B6AAC868-0C53-4D44-AC23-0678A35B028E}" srcOrd="0" destOrd="0" presId="urn:microsoft.com/office/officeart/2005/8/layout/lProcess2"/>
    <dgm:cxn modelId="{065CCBCA-8B2A-1F4E-9158-327CC5CFC865}" type="presOf" srcId="{83E063F8-E760-B549-A5BB-ABE9EFF707DF}" destId="{019246E0-2CB7-AB40-956D-5C15B10A5E3C}" srcOrd="0" destOrd="0" presId="urn:microsoft.com/office/officeart/2005/8/layout/lProcess2"/>
    <dgm:cxn modelId="{1B98C3CC-FDB7-4941-9DB1-D1AAFAA16294}" type="presOf" srcId="{FD6892D7-1D9F-43E6-B660-04417A64B556}" destId="{25C27C58-8514-4ABD-BC22-4F30FE8B151A}" srcOrd="0" destOrd="0" presId="urn:microsoft.com/office/officeart/2005/8/layout/lProcess2"/>
    <dgm:cxn modelId="{1F8BEDCF-A794-A74E-827F-8EF577BB1971}" type="presOf" srcId="{2BB8B139-A186-0D40-8016-A18ECDE3FDD6}" destId="{F13F200B-5B0A-A242-B5DA-0A96497D105D}" srcOrd="0" destOrd="0" presId="urn:microsoft.com/office/officeart/2005/8/layout/lProcess2"/>
    <dgm:cxn modelId="{973ECED0-89C1-634E-8208-5401282FC19D}" srcId="{98030F66-4F8E-B44C-ADDE-755964A54D6A}" destId="{2BB8B139-A186-0D40-8016-A18ECDE3FDD6}" srcOrd="4" destOrd="0" parTransId="{5825D1A0-9DBB-474B-878D-FA93BC5489C2}" sibTransId="{954E03EE-E48C-134D-A9B7-10F0DC18FC01}"/>
    <dgm:cxn modelId="{A764D7DF-1FB2-457B-B778-00255FAC89E3}" type="presOf" srcId="{38AA4D0B-55FB-4784-AA0D-17CABB2528C1}" destId="{C8848229-8A21-4373-A1C4-1AEAEFB611A7}" srcOrd="1" destOrd="0" presId="urn:microsoft.com/office/officeart/2005/8/layout/lProcess2"/>
    <dgm:cxn modelId="{CF601AEC-83F3-9A4D-AED5-DC63506B847B}" srcId="{2BB8B139-A186-0D40-8016-A18ECDE3FDD6}" destId="{83E063F8-E760-B549-A5BB-ABE9EFF707DF}" srcOrd="1" destOrd="0" parTransId="{029EBA41-AE05-2541-B420-9494B1AE5C0A}" sibTransId="{B91D221B-2A72-3148-994A-6E620146F678}"/>
    <dgm:cxn modelId="{5205E0EC-6582-C64C-807B-05167426D156}" srcId="{2BB8B139-A186-0D40-8016-A18ECDE3FDD6}" destId="{458269A8-CC40-F94F-AE0B-7C1B9724572F}" srcOrd="0" destOrd="0" parTransId="{E5EA48BB-3591-7D4E-A029-EB8F46C44F3F}" sibTransId="{EFD2CF39-06E1-AA41-A6C8-BD353B7FA114}"/>
    <dgm:cxn modelId="{BE2F0EF1-C569-4D48-A815-9EB23A489DAB}" type="presOf" srcId="{2BB8B139-A186-0D40-8016-A18ECDE3FDD6}" destId="{511D8570-3682-DB47-80F1-0AC505DD8410}" srcOrd="1" destOrd="0" presId="urn:microsoft.com/office/officeart/2005/8/layout/lProcess2"/>
    <dgm:cxn modelId="{9AA4E5F4-B7BA-4C41-B1AD-917E9723CACC}" srcId="{574B40A2-447E-4A79-9BA1-406AF30B3F14}" destId="{D3ED093A-4EF1-4B29-A0B0-86F3C18C72AD}" srcOrd="1" destOrd="0" parTransId="{5579DF8B-B69F-4EB4-8909-098E43143223}" sibTransId="{95BD0574-8F0C-4A9A-9406-AECADA36DA5A}"/>
    <dgm:cxn modelId="{DC6C7DF5-0394-46D8-94C4-028C4BE19980}" type="presOf" srcId="{04179376-3927-4CB7-843F-62A6CFD41866}" destId="{A27DCF2C-586C-4737-905F-5084A9591DBC}" srcOrd="0" destOrd="0" presId="urn:microsoft.com/office/officeart/2005/8/layout/lProcess2"/>
    <dgm:cxn modelId="{8E90E0F7-59B5-FA4E-850F-55B558575DAC}" type="presOf" srcId="{458269A8-CC40-F94F-AE0B-7C1B9724572F}" destId="{3C548FA0-A8D4-A34D-8241-73889DB9E7F3}" srcOrd="0" destOrd="0" presId="urn:microsoft.com/office/officeart/2005/8/layout/lProcess2"/>
    <dgm:cxn modelId="{A7EDB7F9-8C94-445A-AB4D-20990A00D12A}" srcId="{B8EEEC6C-AD49-4354-8503-BCBC8909207B}" destId="{F18D8069-D4E4-4F5F-AB40-0049D373DD71}" srcOrd="1" destOrd="0" parTransId="{1908C88B-20E3-487D-8423-DC1526886188}" sibTransId="{F45CE5FA-D98E-4BCE-AEFC-F5DF7D3BA0BD}"/>
    <dgm:cxn modelId="{29019CFC-6199-F340-B5FA-7286F2C4AF2E}" srcId="{9C387F8E-3525-489D-8907-BF797B38BA41}" destId="{0A31EDF9-1879-8E4C-AC46-0A118629EDEF}" srcOrd="1" destOrd="0" parTransId="{AD076EA6-85A3-8D48-8E69-BFD6BA3C9356}" sibTransId="{28599C7B-CEFC-C240-AC9F-B46903498BEC}"/>
    <dgm:cxn modelId="{9CF130FF-4B7A-304A-8493-1506D509ABC6}" type="presOf" srcId="{98030F66-4F8E-B44C-ADDE-755964A54D6A}" destId="{FC3D8322-F23E-1843-A207-46A022CFA4ED}" srcOrd="0" destOrd="0" presId="urn:microsoft.com/office/officeart/2005/8/layout/lProcess2"/>
    <dgm:cxn modelId="{5DACD9EF-F804-4126-8D7E-10604D9880FC}" type="presParOf" srcId="{FC3D8322-F23E-1843-A207-46A022CFA4ED}" destId="{4A421426-5BFE-490E-8EF9-63439BAEB11C}" srcOrd="0" destOrd="0" presId="urn:microsoft.com/office/officeart/2005/8/layout/lProcess2"/>
    <dgm:cxn modelId="{662F39EB-85E6-48EF-BC6E-8E229BA61712}" type="presParOf" srcId="{4A421426-5BFE-490E-8EF9-63439BAEB11C}" destId="{32278519-5A04-41AC-AE17-98E9A449760B}" srcOrd="0" destOrd="0" presId="urn:microsoft.com/office/officeart/2005/8/layout/lProcess2"/>
    <dgm:cxn modelId="{B65EDEE5-7A48-4E88-A5CE-3236668417AF}" type="presParOf" srcId="{4A421426-5BFE-490E-8EF9-63439BAEB11C}" destId="{9BEDD9A7-A430-481A-AE52-BF3270793883}" srcOrd="1" destOrd="0" presId="urn:microsoft.com/office/officeart/2005/8/layout/lProcess2"/>
    <dgm:cxn modelId="{2F94D276-870E-4F4B-9087-F9EAD4EAC8D4}" type="presParOf" srcId="{4A421426-5BFE-490E-8EF9-63439BAEB11C}" destId="{DCF28F89-728D-4DEC-A9F2-2AC24A93966A}" srcOrd="2" destOrd="0" presId="urn:microsoft.com/office/officeart/2005/8/layout/lProcess2"/>
    <dgm:cxn modelId="{1B6AD66E-B728-4497-A1B9-D91204AE9EBC}" type="presParOf" srcId="{DCF28F89-728D-4DEC-A9F2-2AC24A93966A}" destId="{D48DC18B-72DA-452C-AE20-420C460FEB38}" srcOrd="0" destOrd="0" presId="urn:microsoft.com/office/officeart/2005/8/layout/lProcess2"/>
    <dgm:cxn modelId="{9383AFC0-3EF1-4B3C-9494-BB401479A061}" type="presParOf" srcId="{D48DC18B-72DA-452C-AE20-420C460FEB38}" destId="{B4A9100B-1D40-4619-B148-27A427C29E12}" srcOrd="0" destOrd="0" presId="urn:microsoft.com/office/officeart/2005/8/layout/lProcess2"/>
    <dgm:cxn modelId="{5C34E1B1-4CB2-4E49-870B-805C63E7FA76}" type="presParOf" srcId="{D48DC18B-72DA-452C-AE20-420C460FEB38}" destId="{12CAEA3B-964E-4078-98FB-BBFBE0B2ACE5}" srcOrd="1" destOrd="0" presId="urn:microsoft.com/office/officeart/2005/8/layout/lProcess2"/>
    <dgm:cxn modelId="{AD878EBA-A202-4C86-A21D-42C168A9C3B4}" type="presParOf" srcId="{D48DC18B-72DA-452C-AE20-420C460FEB38}" destId="{458F14F1-6B06-4DE5-AC77-7260F5F8BE71}" srcOrd="2" destOrd="0" presId="urn:microsoft.com/office/officeart/2005/8/layout/lProcess2"/>
    <dgm:cxn modelId="{1792F07A-2532-4FAE-9811-9C7C05143C13}" type="presParOf" srcId="{FC3D8322-F23E-1843-A207-46A022CFA4ED}" destId="{DF1D34A1-AD3D-42F9-8035-DCFED1991E4D}" srcOrd="1" destOrd="0" presId="urn:microsoft.com/office/officeart/2005/8/layout/lProcess2"/>
    <dgm:cxn modelId="{C265A0DB-2CDD-4EBD-B9D2-CF55ACF50DF9}" type="presParOf" srcId="{FC3D8322-F23E-1843-A207-46A022CFA4ED}" destId="{253B955C-5B0D-499C-838D-696B3F83665E}" srcOrd="2" destOrd="0" presId="urn:microsoft.com/office/officeart/2005/8/layout/lProcess2"/>
    <dgm:cxn modelId="{85FBAF95-64A5-4206-AA7F-9B13F73D2C10}" type="presParOf" srcId="{253B955C-5B0D-499C-838D-696B3F83665E}" destId="{EB6B5B90-18AB-4A81-9ECC-DD88B1B77DE1}" srcOrd="0" destOrd="0" presId="urn:microsoft.com/office/officeart/2005/8/layout/lProcess2"/>
    <dgm:cxn modelId="{80439EB0-F57F-458F-803C-2B0C5E3FFF0D}" type="presParOf" srcId="{253B955C-5B0D-499C-838D-696B3F83665E}" destId="{2C07C7C3-406E-4CC9-BC7E-77E6079CA6D6}" srcOrd="1" destOrd="0" presId="urn:microsoft.com/office/officeart/2005/8/layout/lProcess2"/>
    <dgm:cxn modelId="{A22D0D44-42C4-41C8-89AA-31C1DF3344C7}" type="presParOf" srcId="{253B955C-5B0D-499C-838D-696B3F83665E}" destId="{587FBFE3-5419-4C65-B11F-C18134A1DAB5}" srcOrd="2" destOrd="0" presId="urn:microsoft.com/office/officeart/2005/8/layout/lProcess2"/>
    <dgm:cxn modelId="{C97AC492-DDD2-468F-8CE7-793D779E3D95}" type="presParOf" srcId="{587FBFE3-5419-4C65-B11F-C18134A1DAB5}" destId="{150BDED6-F3E4-40CE-9594-426F354AAFFD}" srcOrd="0" destOrd="0" presId="urn:microsoft.com/office/officeart/2005/8/layout/lProcess2"/>
    <dgm:cxn modelId="{3ED393D4-0017-41AE-8338-ED017AB17714}" type="presParOf" srcId="{150BDED6-F3E4-40CE-9594-426F354AAFFD}" destId="{25C27C58-8514-4ABD-BC22-4F30FE8B151A}" srcOrd="0" destOrd="0" presId="urn:microsoft.com/office/officeart/2005/8/layout/lProcess2"/>
    <dgm:cxn modelId="{85BA5FD2-8FFD-45E7-AFEA-766551C3FF7F}" type="presParOf" srcId="{150BDED6-F3E4-40CE-9594-426F354AAFFD}" destId="{E4AC1847-205E-459E-9027-5260B7E6ABAA}" srcOrd="1" destOrd="0" presId="urn:microsoft.com/office/officeart/2005/8/layout/lProcess2"/>
    <dgm:cxn modelId="{28D62DCE-E9CB-4ACE-B13C-BFCE15D40C5E}" type="presParOf" srcId="{150BDED6-F3E4-40CE-9594-426F354AAFFD}" destId="{B6AAC868-0C53-4D44-AC23-0678A35B028E}" srcOrd="2" destOrd="0" presId="urn:microsoft.com/office/officeart/2005/8/layout/lProcess2"/>
    <dgm:cxn modelId="{9873FFCD-009A-4ED9-A633-72A43CD0ADAB}" type="presParOf" srcId="{FC3D8322-F23E-1843-A207-46A022CFA4ED}" destId="{249E5ED0-79AC-4614-AEBD-FD5C9CEF2C36}" srcOrd="3" destOrd="0" presId="urn:microsoft.com/office/officeart/2005/8/layout/lProcess2"/>
    <dgm:cxn modelId="{96C9BC62-592B-4CF5-A690-1CB88006BAF3}" type="presParOf" srcId="{FC3D8322-F23E-1843-A207-46A022CFA4ED}" destId="{25A336BA-6E41-4026-86D0-04C9F4552892}" srcOrd="4" destOrd="0" presId="urn:microsoft.com/office/officeart/2005/8/layout/lProcess2"/>
    <dgm:cxn modelId="{BA0C60E3-3CD6-416D-8DEE-3B2A430C4580}" type="presParOf" srcId="{25A336BA-6E41-4026-86D0-04C9F4552892}" destId="{6C57668F-0F70-44D3-98AC-470E5C784913}" srcOrd="0" destOrd="0" presId="urn:microsoft.com/office/officeart/2005/8/layout/lProcess2"/>
    <dgm:cxn modelId="{335AA9C9-8EE1-4114-9712-1077CB62BDD1}" type="presParOf" srcId="{25A336BA-6E41-4026-86D0-04C9F4552892}" destId="{C8848229-8A21-4373-A1C4-1AEAEFB611A7}" srcOrd="1" destOrd="0" presId="urn:microsoft.com/office/officeart/2005/8/layout/lProcess2"/>
    <dgm:cxn modelId="{FAEC1BF9-DB49-44EF-A183-64B19B95A9E5}" type="presParOf" srcId="{25A336BA-6E41-4026-86D0-04C9F4552892}" destId="{6BAF6A6D-ED65-4F75-9275-749E9BA89B27}" srcOrd="2" destOrd="0" presId="urn:microsoft.com/office/officeart/2005/8/layout/lProcess2"/>
    <dgm:cxn modelId="{2F0CCF66-E2B4-414E-B750-FE28CB26A119}" type="presParOf" srcId="{6BAF6A6D-ED65-4F75-9275-749E9BA89B27}" destId="{54807488-4208-4B68-995F-3220EFD0C1DE}" srcOrd="0" destOrd="0" presId="urn:microsoft.com/office/officeart/2005/8/layout/lProcess2"/>
    <dgm:cxn modelId="{2DDD0630-B67F-40E9-B1D3-6DEBB085C866}" type="presParOf" srcId="{54807488-4208-4B68-995F-3220EFD0C1DE}" destId="{CE4ACBE0-1884-44C0-B8D7-D955B93FE4FD}" srcOrd="0" destOrd="0" presId="urn:microsoft.com/office/officeart/2005/8/layout/lProcess2"/>
    <dgm:cxn modelId="{548949B0-AFD3-4158-873A-45B91D34A159}" type="presParOf" srcId="{54807488-4208-4B68-995F-3220EFD0C1DE}" destId="{C70C3CEE-9C25-4150-9ED2-F327662BBE94}" srcOrd="1" destOrd="0" presId="urn:microsoft.com/office/officeart/2005/8/layout/lProcess2"/>
    <dgm:cxn modelId="{792E1A09-7C33-47F8-AF41-AF86C71233FA}" type="presParOf" srcId="{54807488-4208-4B68-995F-3220EFD0C1DE}" destId="{A27DCF2C-586C-4737-905F-5084A9591DBC}" srcOrd="2" destOrd="0" presId="urn:microsoft.com/office/officeart/2005/8/layout/lProcess2"/>
    <dgm:cxn modelId="{3F64A801-F3EC-4B0D-AE47-A212322296AD}" type="presParOf" srcId="{FC3D8322-F23E-1843-A207-46A022CFA4ED}" destId="{80479E18-D892-4B90-B0FB-FD806EA37D67}" srcOrd="5" destOrd="0" presId="urn:microsoft.com/office/officeart/2005/8/layout/lProcess2"/>
    <dgm:cxn modelId="{6CDF862F-614D-4728-868F-723B4117B25D}" type="presParOf" srcId="{FC3D8322-F23E-1843-A207-46A022CFA4ED}" destId="{74C92D32-CD94-4A56-B79C-5DEED30ABE6D}" srcOrd="6" destOrd="0" presId="urn:microsoft.com/office/officeart/2005/8/layout/lProcess2"/>
    <dgm:cxn modelId="{86B10649-B79F-4BFE-9E63-AD0B6D8346EC}" type="presParOf" srcId="{74C92D32-CD94-4A56-B79C-5DEED30ABE6D}" destId="{427B5044-13B9-4C50-AA41-1BB86D78E924}" srcOrd="0" destOrd="0" presId="urn:microsoft.com/office/officeart/2005/8/layout/lProcess2"/>
    <dgm:cxn modelId="{61219824-1024-4FBF-A088-F0A1D1E14C41}" type="presParOf" srcId="{74C92D32-CD94-4A56-B79C-5DEED30ABE6D}" destId="{AF9FD4B2-8405-457A-A47E-64D03E5E1E53}" srcOrd="1" destOrd="0" presId="urn:microsoft.com/office/officeart/2005/8/layout/lProcess2"/>
    <dgm:cxn modelId="{2E7C063D-625D-432A-9902-05526310A839}" type="presParOf" srcId="{74C92D32-CD94-4A56-B79C-5DEED30ABE6D}" destId="{41C8C624-42CF-46E5-AB7E-4FB8BCE94C7C}" srcOrd="2" destOrd="0" presId="urn:microsoft.com/office/officeart/2005/8/layout/lProcess2"/>
    <dgm:cxn modelId="{A1A62ECC-9048-4486-BD2A-3358CDCA4320}" type="presParOf" srcId="{41C8C624-42CF-46E5-AB7E-4FB8BCE94C7C}" destId="{5FEAE7DB-A446-4682-B312-2AC2AEFB3E3E}" srcOrd="0" destOrd="0" presId="urn:microsoft.com/office/officeart/2005/8/layout/lProcess2"/>
    <dgm:cxn modelId="{2BAB3780-097B-40A3-9138-561202D549F4}" type="presParOf" srcId="{5FEAE7DB-A446-4682-B312-2AC2AEFB3E3E}" destId="{D0BBACD1-AAD1-8243-81A0-F3BD7488F4A0}" srcOrd="0" destOrd="0" presId="urn:microsoft.com/office/officeart/2005/8/layout/lProcess2"/>
    <dgm:cxn modelId="{A22DA822-2DA0-4AB5-BF18-8B157E283466}" type="presParOf" srcId="{5FEAE7DB-A446-4682-B312-2AC2AEFB3E3E}" destId="{56357A68-BDA6-5845-9D7F-334487FFF398}" srcOrd="1" destOrd="0" presId="urn:microsoft.com/office/officeart/2005/8/layout/lProcess2"/>
    <dgm:cxn modelId="{213B8357-2787-41F5-9737-2D72489FB470}" type="presParOf" srcId="{5FEAE7DB-A446-4682-B312-2AC2AEFB3E3E}" destId="{8D2513D6-C562-7440-8C61-D56DB4D76374}" srcOrd="2" destOrd="0" presId="urn:microsoft.com/office/officeart/2005/8/layout/lProcess2"/>
    <dgm:cxn modelId="{C3AF4A89-D215-4627-9F9F-A1AE297CDC85}" type="presParOf" srcId="{FC3D8322-F23E-1843-A207-46A022CFA4ED}" destId="{065B4AF2-87CC-4749-82E4-3579A38F2DEE}" srcOrd="7" destOrd="0" presId="urn:microsoft.com/office/officeart/2005/8/layout/lProcess2"/>
    <dgm:cxn modelId="{CB7BC506-AECA-EC41-A407-44141C8CCB1E}" type="presParOf" srcId="{FC3D8322-F23E-1843-A207-46A022CFA4ED}" destId="{4AEF5A88-D0A0-FD43-94E4-7C9AA1974B7F}" srcOrd="8" destOrd="0" presId="urn:microsoft.com/office/officeart/2005/8/layout/lProcess2"/>
    <dgm:cxn modelId="{D60406CC-5544-3748-9B1A-A7CA4911FE6A}" type="presParOf" srcId="{4AEF5A88-D0A0-FD43-94E4-7C9AA1974B7F}" destId="{F13F200B-5B0A-A242-B5DA-0A96497D105D}" srcOrd="0" destOrd="0" presId="urn:microsoft.com/office/officeart/2005/8/layout/lProcess2"/>
    <dgm:cxn modelId="{5BB0D3A3-CCFC-434B-9A6B-3130A798536F}" type="presParOf" srcId="{4AEF5A88-D0A0-FD43-94E4-7C9AA1974B7F}" destId="{511D8570-3682-DB47-80F1-0AC505DD8410}" srcOrd="1" destOrd="0" presId="urn:microsoft.com/office/officeart/2005/8/layout/lProcess2"/>
    <dgm:cxn modelId="{21B81ABF-86B6-6E48-870C-DA233BAB61EF}" type="presParOf" srcId="{4AEF5A88-D0A0-FD43-94E4-7C9AA1974B7F}" destId="{37913975-D878-4E42-8590-B9B8542DC7FF}" srcOrd="2" destOrd="0" presId="urn:microsoft.com/office/officeart/2005/8/layout/lProcess2"/>
    <dgm:cxn modelId="{A4A44C0A-F2DB-F14F-AEE7-5E28FB35D0FB}" type="presParOf" srcId="{37913975-D878-4E42-8590-B9B8542DC7FF}" destId="{AEE23272-B2F7-B14D-80EF-5E68CD11FFD7}" srcOrd="0" destOrd="0" presId="urn:microsoft.com/office/officeart/2005/8/layout/lProcess2"/>
    <dgm:cxn modelId="{8381B389-46E8-5F49-A1E2-543BDF84A1D1}" type="presParOf" srcId="{AEE23272-B2F7-B14D-80EF-5E68CD11FFD7}" destId="{3C548FA0-A8D4-A34D-8241-73889DB9E7F3}" srcOrd="0" destOrd="0" presId="urn:microsoft.com/office/officeart/2005/8/layout/lProcess2"/>
    <dgm:cxn modelId="{B71969B5-63C8-B847-AB29-DFC9230CBD66}" type="presParOf" srcId="{AEE23272-B2F7-B14D-80EF-5E68CD11FFD7}" destId="{64F406B8-3903-A54C-BC36-4F01B5A2C8A4}" srcOrd="1" destOrd="0" presId="urn:microsoft.com/office/officeart/2005/8/layout/lProcess2"/>
    <dgm:cxn modelId="{99655B52-FDC9-C549-B9AE-9D1D45026F83}" type="presParOf" srcId="{AEE23272-B2F7-B14D-80EF-5E68CD11FFD7}" destId="{019246E0-2CB7-AB40-956D-5C15B10A5E3C}"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B5484C-6126-41FF-A00C-C95AA12DEFCC}" type="doc">
      <dgm:prSet loTypeId="urn:microsoft.com/office/officeart/2005/8/layout/hList1" loCatId="list" qsTypeId="urn:microsoft.com/office/officeart/2005/8/quickstyle/simple1" qsCatId="simple" csTypeId="urn:microsoft.com/office/officeart/2005/8/colors/accent1_4" csCatId="accent1" phldr="1"/>
      <dgm:spPr/>
      <dgm:t>
        <a:bodyPr/>
        <a:lstStyle/>
        <a:p>
          <a:endParaRPr lang="en-US"/>
        </a:p>
      </dgm:t>
    </dgm:pt>
    <dgm:pt modelId="{4F2A08F3-041A-4140-8E9A-6D842F8254A4}">
      <dgm:prSet phldrT="[Text]"/>
      <dgm:spPr>
        <a:solidFill>
          <a:srgbClr val="002060"/>
        </a:solidFill>
      </dgm:spPr>
      <dgm:t>
        <a:bodyPr/>
        <a:lstStyle/>
        <a:p>
          <a:r>
            <a:rPr lang="en-US" dirty="0">
              <a:latin typeface="Arial" panose="020B0604020202020204" pitchFamily="34" charset="0"/>
              <a:cs typeface="Arial" panose="020B0604020202020204" pitchFamily="34" charset="0"/>
            </a:rPr>
            <a:t>Capital Levy</a:t>
          </a:r>
        </a:p>
      </dgm:t>
    </dgm:pt>
    <dgm:pt modelId="{6D739256-8386-4E29-8E15-A654C9D23527}" type="sibTrans" cxnId="{3256D27E-E5A0-45FD-AAA5-C49DBB531FD2}">
      <dgm:prSet/>
      <dgm:spPr/>
      <dgm:t>
        <a:bodyPr/>
        <a:lstStyle/>
        <a:p>
          <a:endParaRPr lang="en-US"/>
        </a:p>
      </dgm:t>
    </dgm:pt>
    <dgm:pt modelId="{89256362-5970-4D74-ABA6-4FD720BC2C45}" type="parTrans" cxnId="{3256D27E-E5A0-45FD-AAA5-C49DBB531FD2}">
      <dgm:prSet/>
      <dgm:spPr/>
      <dgm:t>
        <a:bodyPr/>
        <a:lstStyle/>
        <a:p>
          <a:endParaRPr lang="en-US"/>
        </a:p>
      </dgm:t>
    </dgm:pt>
    <dgm:pt modelId="{C4D759BD-5360-4C34-8D6B-EDD542B251AB}">
      <dgm:prSet phldrT="[Text]"/>
      <dgm:spPr>
        <a:solidFill>
          <a:srgbClr val="002060"/>
        </a:solidFill>
      </dgm:spPr>
      <dgm:t>
        <a:bodyPr/>
        <a:lstStyle/>
        <a:p>
          <a:r>
            <a:rPr lang="en-US" dirty="0">
              <a:latin typeface="Arial" panose="020B0604020202020204" pitchFamily="34" charset="0"/>
              <a:cs typeface="Arial" panose="020B0604020202020204" pitchFamily="34" charset="0"/>
            </a:rPr>
            <a:t>PILOTS</a:t>
          </a:r>
        </a:p>
      </dgm:t>
    </dgm:pt>
    <dgm:pt modelId="{BFA8A83A-2A4D-4735-94E9-4CAB270C0159}" type="parTrans" cxnId="{10061265-F2FD-488B-971D-CBC7B5966F37}">
      <dgm:prSet/>
      <dgm:spPr/>
      <dgm:t>
        <a:bodyPr/>
        <a:lstStyle/>
        <a:p>
          <a:endParaRPr lang="en-US"/>
        </a:p>
      </dgm:t>
    </dgm:pt>
    <dgm:pt modelId="{F4E63954-5E38-4D8C-8848-23873A60E0F8}" type="sibTrans" cxnId="{10061265-F2FD-488B-971D-CBC7B5966F37}">
      <dgm:prSet/>
      <dgm:spPr/>
      <dgm:t>
        <a:bodyPr/>
        <a:lstStyle/>
        <a:p>
          <a:endParaRPr lang="en-US"/>
        </a:p>
      </dgm:t>
    </dgm:pt>
    <dgm:pt modelId="{85EF895D-DD41-4902-8B7B-DAC35CFF1EEC}">
      <dgm:prSet phldrT="[Text]"/>
      <dgm:spPr/>
      <dgm:t>
        <a:bodyPr/>
        <a:lstStyle/>
        <a:p>
          <a:r>
            <a:rPr lang="en-US" dirty="0">
              <a:latin typeface="Arial" panose="020B0604020202020204" pitchFamily="34" charset="0"/>
              <a:cs typeface="Arial" panose="020B0604020202020204" pitchFamily="34" charset="0"/>
            </a:rPr>
            <a:t>$86,533</a:t>
          </a:r>
        </a:p>
      </dgm:t>
    </dgm:pt>
    <dgm:pt modelId="{6B4F7D4A-AF7B-4DCE-8CA7-E8A96B4D1140}" type="parTrans" cxnId="{829DCB06-6CF8-47BE-8AB4-F14C391B955D}">
      <dgm:prSet/>
      <dgm:spPr/>
      <dgm:t>
        <a:bodyPr/>
        <a:lstStyle/>
        <a:p>
          <a:endParaRPr lang="en-US"/>
        </a:p>
      </dgm:t>
    </dgm:pt>
    <dgm:pt modelId="{20D584BB-6E71-4572-A257-456AE9A8492D}" type="sibTrans" cxnId="{829DCB06-6CF8-47BE-8AB4-F14C391B955D}">
      <dgm:prSet/>
      <dgm:spPr/>
      <dgm:t>
        <a:bodyPr/>
        <a:lstStyle/>
        <a:p>
          <a:endParaRPr lang="en-US"/>
        </a:p>
      </dgm:t>
    </dgm:pt>
    <dgm:pt modelId="{4AA00AF6-D1BC-4F73-BB87-872507BA8FE2}">
      <dgm:prSet phldrT="[Text]"/>
      <dgm:spPr/>
      <dgm:t>
        <a:bodyPr/>
        <a:lstStyle/>
        <a:p>
          <a:r>
            <a:rPr lang="en-US" dirty="0">
              <a:latin typeface="Arial" panose="020B0604020202020204" pitchFamily="34" charset="0"/>
              <a:cs typeface="Arial" panose="020B0604020202020204" pitchFamily="34" charset="0"/>
            </a:rPr>
            <a:t>$4,728</a:t>
          </a:r>
        </a:p>
      </dgm:t>
    </dgm:pt>
    <dgm:pt modelId="{137B363E-D769-4740-ACAB-72BA70E03689}" type="parTrans" cxnId="{0D733079-D6BD-40C9-8960-E071450C1829}">
      <dgm:prSet/>
      <dgm:spPr/>
      <dgm:t>
        <a:bodyPr/>
        <a:lstStyle/>
        <a:p>
          <a:endParaRPr lang="en-US"/>
        </a:p>
      </dgm:t>
    </dgm:pt>
    <dgm:pt modelId="{8D0379BD-3102-41B3-9831-D37614D4A10D}" type="sibTrans" cxnId="{0D733079-D6BD-40C9-8960-E071450C1829}">
      <dgm:prSet/>
      <dgm:spPr/>
      <dgm:t>
        <a:bodyPr/>
        <a:lstStyle/>
        <a:p>
          <a:endParaRPr lang="en-US"/>
        </a:p>
      </dgm:t>
    </dgm:pt>
    <dgm:pt modelId="{BAC0BBD5-E9D7-48B8-9C55-D23C6DBF57B4}">
      <dgm:prSet phldrT="[Text]"/>
      <dgm:spPr/>
      <dgm:t>
        <a:bodyPr/>
        <a:lstStyle/>
        <a:p>
          <a:r>
            <a:rPr lang="en-US" dirty="0">
              <a:latin typeface="Arial" panose="020B0604020202020204" pitchFamily="34" charset="0"/>
              <a:cs typeface="Arial" panose="020B0604020202020204" pitchFamily="34" charset="0"/>
            </a:rPr>
            <a:t>2.00%</a:t>
          </a:r>
        </a:p>
      </dgm:t>
    </dgm:pt>
    <dgm:pt modelId="{ADB6A33E-A213-4A44-A8A4-FA6FCF88DF3D}" type="parTrans" cxnId="{DD36B580-F451-40DB-9F19-45804B2F0731}">
      <dgm:prSet/>
      <dgm:spPr/>
      <dgm:t>
        <a:bodyPr/>
        <a:lstStyle/>
        <a:p>
          <a:endParaRPr lang="en-US"/>
        </a:p>
      </dgm:t>
    </dgm:pt>
    <dgm:pt modelId="{B6D0D6C4-C48B-4A08-807C-BEA7E03B10F0}" type="sibTrans" cxnId="{DD36B580-F451-40DB-9F19-45804B2F0731}">
      <dgm:prSet/>
      <dgm:spPr/>
      <dgm:t>
        <a:bodyPr/>
        <a:lstStyle/>
        <a:p>
          <a:endParaRPr lang="en-US"/>
        </a:p>
      </dgm:t>
    </dgm:pt>
    <dgm:pt modelId="{080D1EA2-EC80-42F8-B3CA-87F70B981AF3}">
      <dgm:prSet phldrT="[Text]"/>
      <dgm:spPr/>
      <dgm:t>
        <a:bodyPr/>
        <a:lstStyle/>
        <a:p>
          <a:endParaRPr lang="en-US" dirty="0">
            <a:solidFill>
              <a:schemeClr val="bg1"/>
            </a:solidFill>
            <a:latin typeface="Arial" panose="020B0604020202020204" pitchFamily="34" charset="0"/>
            <a:cs typeface="Arial" panose="020B0604020202020204" pitchFamily="34" charset="0"/>
          </a:endParaRPr>
        </a:p>
      </dgm:t>
    </dgm:pt>
    <dgm:pt modelId="{BDE52927-BA37-472A-A08E-22F35E5C9CF7}" type="parTrans" cxnId="{4CA78EE6-1965-4B9D-BC4F-C0739467049A}">
      <dgm:prSet/>
      <dgm:spPr/>
      <dgm:t>
        <a:bodyPr/>
        <a:lstStyle/>
        <a:p>
          <a:endParaRPr lang="en-US"/>
        </a:p>
      </dgm:t>
    </dgm:pt>
    <dgm:pt modelId="{DFBFE2D2-54FE-424D-A9F5-F40E8064E3A0}" type="sibTrans" cxnId="{4CA78EE6-1965-4B9D-BC4F-C0739467049A}">
      <dgm:prSet/>
      <dgm:spPr/>
      <dgm:t>
        <a:bodyPr/>
        <a:lstStyle/>
        <a:p>
          <a:endParaRPr lang="en-US"/>
        </a:p>
      </dgm:t>
    </dgm:pt>
    <dgm:pt modelId="{7304A36B-BECC-40C7-89EA-41A10A81B2F7}">
      <dgm:prSet phldrT="[Text]"/>
      <dgm:spPr/>
      <dgm:t>
        <a:bodyPr/>
        <a:lstStyle/>
        <a:p>
          <a:r>
            <a:rPr lang="en-US" dirty="0">
              <a:latin typeface="Arial" panose="020B0604020202020204" pitchFamily="34" charset="0"/>
              <a:cs typeface="Arial" panose="020B0604020202020204" pitchFamily="34" charset="0"/>
            </a:rPr>
            <a:t>Increase in 2023-24</a:t>
          </a:r>
        </a:p>
      </dgm:t>
    </dgm:pt>
    <dgm:pt modelId="{8FFCD33F-84BC-4C3A-8135-7F4E3BA26979}" type="parTrans" cxnId="{5A59E1E1-F92B-4DF5-BE11-2E39B68B831C}">
      <dgm:prSet/>
      <dgm:spPr/>
      <dgm:t>
        <a:bodyPr/>
        <a:lstStyle/>
        <a:p>
          <a:endParaRPr lang="en-US"/>
        </a:p>
      </dgm:t>
    </dgm:pt>
    <dgm:pt modelId="{C2056176-CBB3-4A19-AE7E-FD9AE58F2E21}" type="sibTrans" cxnId="{5A59E1E1-F92B-4DF5-BE11-2E39B68B831C}">
      <dgm:prSet/>
      <dgm:spPr/>
      <dgm:t>
        <a:bodyPr/>
        <a:lstStyle/>
        <a:p>
          <a:endParaRPr lang="en-US"/>
        </a:p>
      </dgm:t>
    </dgm:pt>
    <dgm:pt modelId="{96977415-D253-4047-949E-5C6B8C9E8CAE}">
      <dgm:prSet phldrT="[Text]"/>
      <dgm:spPr/>
      <dgm:t>
        <a:bodyPr/>
        <a:lstStyle/>
        <a:p>
          <a:r>
            <a:rPr lang="en-US" dirty="0">
              <a:latin typeface="Arial" panose="020B0604020202020204" pitchFamily="34" charset="0"/>
              <a:cs typeface="Arial" panose="020B0604020202020204" pitchFamily="34" charset="0"/>
            </a:rPr>
            <a:t>($600)</a:t>
          </a:r>
        </a:p>
      </dgm:t>
    </dgm:pt>
    <dgm:pt modelId="{FA582B0C-DC94-475E-81FC-3A689388723F}" type="parTrans" cxnId="{19E00941-F5D1-41BE-82DC-54E0597D518D}">
      <dgm:prSet/>
      <dgm:spPr/>
      <dgm:t>
        <a:bodyPr/>
        <a:lstStyle/>
        <a:p>
          <a:endParaRPr lang="en-US"/>
        </a:p>
      </dgm:t>
    </dgm:pt>
    <dgm:pt modelId="{E7E02D9A-07C6-4678-8D35-1F0ECA40B588}" type="sibTrans" cxnId="{19E00941-F5D1-41BE-82DC-54E0597D518D}">
      <dgm:prSet/>
      <dgm:spPr/>
      <dgm:t>
        <a:bodyPr/>
        <a:lstStyle/>
        <a:p>
          <a:endParaRPr lang="en-US"/>
        </a:p>
      </dgm:t>
    </dgm:pt>
    <dgm:pt modelId="{05507F85-36CA-4A4C-8424-7027032E62AD}">
      <dgm:prSet phldrT="[Text]"/>
      <dgm:spPr/>
      <dgm:t>
        <a:bodyPr/>
        <a:lstStyle/>
        <a:p>
          <a:r>
            <a:rPr lang="en-US" dirty="0">
              <a:latin typeface="Arial" panose="020B0604020202020204" pitchFamily="34" charset="0"/>
              <a:cs typeface="Arial" panose="020B0604020202020204" pitchFamily="34" charset="0"/>
            </a:rPr>
            <a:t>Increase in PILOTS</a:t>
          </a:r>
        </a:p>
      </dgm:t>
    </dgm:pt>
    <dgm:pt modelId="{1784313C-D23D-4460-9A1D-694287392821}" type="parTrans" cxnId="{2884BF5F-1BD9-4B09-A365-4204DF8FCBE4}">
      <dgm:prSet/>
      <dgm:spPr/>
      <dgm:t>
        <a:bodyPr/>
        <a:lstStyle/>
        <a:p>
          <a:endParaRPr lang="en-US"/>
        </a:p>
      </dgm:t>
    </dgm:pt>
    <dgm:pt modelId="{9F964689-3374-4558-A649-5735D8DFFEDD}" type="sibTrans" cxnId="{2884BF5F-1BD9-4B09-A365-4204DF8FCBE4}">
      <dgm:prSet/>
      <dgm:spPr/>
      <dgm:t>
        <a:bodyPr/>
        <a:lstStyle/>
        <a:p>
          <a:endParaRPr lang="en-US"/>
        </a:p>
      </dgm:t>
    </dgm:pt>
    <dgm:pt modelId="{3B110395-0B33-4BE4-BCCE-6A89AFBF8BEC}">
      <dgm:prSet phldrT="[Text]"/>
      <dgm:spPr/>
      <dgm:t>
        <a:bodyPr/>
        <a:lstStyle/>
        <a:p>
          <a:endParaRPr lang="en-US" dirty="0">
            <a:solidFill>
              <a:schemeClr val="bg1"/>
            </a:solidFill>
            <a:latin typeface="Arial" panose="020B0604020202020204" pitchFamily="34" charset="0"/>
            <a:cs typeface="Arial" panose="020B0604020202020204" pitchFamily="34" charset="0"/>
          </a:endParaRPr>
        </a:p>
      </dgm:t>
    </dgm:pt>
    <dgm:pt modelId="{08086085-7566-4D2E-86D0-1F1D5F177798}" type="parTrans" cxnId="{2443181D-2594-4BB9-A0E7-3A36636DF6A3}">
      <dgm:prSet/>
      <dgm:spPr/>
      <dgm:t>
        <a:bodyPr/>
        <a:lstStyle/>
        <a:p>
          <a:endParaRPr lang="en-US"/>
        </a:p>
      </dgm:t>
    </dgm:pt>
    <dgm:pt modelId="{9C265B51-A771-4585-860D-56F98D0123FC}" type="sibTrans" cxnId="{2443181D-2594-4BB9-A0E7-3A36636DF6A3}">
      <dgm:prSet/>
      <dgm:spPr/>
      <dgm:t>
        <a:bodyPr/>
        <a:lstStyle/>
        <a:p>
          <a:endParaRPr lang="en-US"/>
        </a:p>
      </dgm:t>
    </dgm:pt>
    <dgm:pt modelId="{C7AD8630-B33B-437F-8DA5-8D05119839F6}">
      <dgm:prSet phldrT="[Text]" custT="1"/>
      <dgm:spPr>
        <a:solidFill>
          <a:srgbClr val="002060"/>
        </a:solidFill>
      </dgm:spPr>
      <dgm:t>
        <a:bodyPr/>
        <a:lstStyle/>
        <a:p>
          <a:r>
            <a:rPr lang="en-US" sz="1900" kern="1200" dirty="0">
              <a:latin typeface="Arial" panose="020B0604020202020204" pitchFamily="34" charset="0"/>
              <a:cs typeface="Arial" panose="020B0604020202020204" pitchFamily="34" charset="0"/>
            </a:rPr>
            <a:t>Allowable Growth </a:t>
          </a:r>
          <a:r>
            <a:rPr lang="en-US" sz="1900" kern="1200" dirty="0">
              <a:solidFill>
                <a:prstClr val="white"/>
              </a:solidFill>
              <a:latin typeface="Arial" panose="020B0604020202020204" pitchFamily="34" charset="0"/>
              <a:ea typeface="+mn-ea"/>
              <a:cs typeface="Arial" panose="020B0604020202020204" pitchFamily="34" charset="0"/>
            </a:rPr>
            <a:t>Factor</a:t>
          </a:r>
        </a:p>
      </dgm:t>
    </dgm:pt>
    <dgm:pt modelId="{DC30F9ED-99EB-4386-A4D7-98D2340244DA}" type="sibTrans" cxnId="{C345D740-24B1-4518-9A77-B62404648E79}">
      <dgm:prSet/>
      <dgm:spPr/>
      <dgm:t>
        <a:bodyPr/>
        <a:lstStyle/>
        <a:p>
          <a:endParaRPr lang="en-US"/>
        </a:p>
      </dgm:t>
    </dgm:pt>
    <dgm:pt modelId="{84C878BA-416C-4D41-8F27-CA0F1E7A939E}" type="parTrans" cxnId="{C345D740-24B1-4518-9A77-B62404648E79}">
      <dgm:prSet/>
      <dgm:spPr/>
      <dgm:t>
        <a:bodyPr/>
        <a:lstStyle/>
        <a:p>
          <a:endParaRPr lang="en-US"/>
        </a:p>
      </dgm:t>
    </dgm:pt>
    <dgm:pt modelId="{1E99C85F-5C86-4987-B08F-E17A3F2AB021}">
      <dgm:prSet phldrT="[Text]"/>
      <dgm:spPr>
        <a:solidFill>
          <a:srgbClr val="002060"/>
        </a:solidFill>
      </dgm:spPr>
      <dgm:t>
        <a:bodyPr/>
        <a:lstStyle/>
        <a:p>
          <a:r>
            <a:rPr lang="en-US" dirty="0">
              <a:latin typeface="Arial" panose="020B0604020202020204" pitchFamily="34" charset="0"/>
              <a:cs typeface="Arial" panose="020B0604020202020204" pitchFamily="34" charset="0"/>
            </a:rPr>
            <a:t>Tax Base Growth Factor</a:t>
          </a:r>
        </a:p>
      </dgm:t>
    </dgm:pt>
    <dgm:pt modelId="{383404B7-B3E6-4B98-984F-4E4E9118F034}" type="sibTrans" cxnId="{669A8C34-AEDF-493B-95DD-CBEF7AB64078}">
      <dgm:prSet/>
      <dgm:spPr/>
      <dgm:t>
        <a:bodyPr/>
        <a:lstStyle/>
        <a:p>
          <a:endParaRPr lang="en-US"/>
        </a:p>
      </dgm:t>
    </dgm:pt>
    <dgm:pt modelId="{221AC39C-F9A7-48CF-9F1C-5DEA553856D9}" type="parTrans" cxnId="{669A8C34-AEDF-493B-95DD-CBEF7AB64078}">
      <dgm:prSet/>
      <dgm:spPr/>
      <dgm:t>
        <a:bodyPr/>
        <a:lstStyle/>
        <a:p>
          <a:endParaRPr lang="en-US"/>
        </a:p>
      </dgm:t>
    </dgm:pt>
    <dgm:pt modelId="{1902E97E-B697-483C-9848-BE758DAF4B48}">
      <dgm:prSet phldrT="[Text]"/>
      <dgm:spPr/>
      <dgm:t>
        <a:bodyPr/>
        <a:lstStyle/>
        <a:p>
          <a:r>
            <a:rPr lang="en-US" dirty="0">
              <a:latin typeface="Arial" panose="020B0604020202020204" pitchFamily="34" charset="0"/>
              <a:cs typeface="Arial" panose="020B0604020202020204" pitchFamily="34" charset="0"/>
            </a:rPr>
            <a:t>$39,467</a:t>
          </a:r>
        </a:p>
      </dgm:t>
    </dgm:pt>
    <dgm:pt modelId="{5B7C28D0-2D2B-446F-BFDE-918994C18EEA}" type="sibTrans" cxnId="{68A31E97-0FBF-4B70-8A79-B47CC66371BE}">
      <dgm:prSet/>
      <dgm:spPr/>
      <dgm:t>
        <a:bodyPr/>
        <a:lstStyle/>
        <a:p>
          <a:endParaRPr lang="en-US"/>
        </a:p>
      </dgm:t>
    </dgm:pt>
    <dgm:pt modelId="{86939857-3FB0-4EA5-B2F8-B52BA95C04E3}" type="parTrans" cxnId="{68A31E97-0FBF-4B70-8A79-B47CC66371BE}">
      <dgm:prSet/>
      <dgm:spPr/>
      <dgm:t>
        <a:bodyPr/>
        <a:lstStyle/>
        <a:p>
          <a:endParaRPr lang="en-US"/>
        </a:p>
      </dgm:t>
    </dgm:pt>
    <dgm:pt modelId="{82186EDF-F73F-422E-BC0C-195D979C06DF}">
      <dgm:prSet phldrT="[Text]"/>
      <dgm:spPr/>
      <dgm:t>
        <a:bodyPr/>
        <a:lstStyle/>
        <a:p>
          <a:endParaRPr lang="en-US" dirty="0">
            <a:solidFill>
              <a:schemeClr val="bg1"/>
            </a:solidFill>
            <a:latin typeface="Arial" panose="020B0604020202020204" pitchFamily="34" charset="0"/>
            <a:cs typeface="Arial" panose="020B0604020202020204" pitchFamily="34" charset="0"/>
          </a:endParaRPr>
        </a:p>
      </dgm:t>
    </dgm:pt>
    <dgm:pt modelId="{9380E7C4-C93A-4BD9-A9D7-90A0F22FDC7B}" type="sibTrans" cxnId="{6BAFC350-E4E2-4411-954F-502C3D6AF0FD}">
      <dgm:prSet/>
      <dgm:spPr/>
      <dgm:t>
        <a:bodyPr/>
        <a:lstStyle/>
        <a:p>
          <a:endParaRPr lang="en-US"/>
        </a:p>
      </dgm:t>
    </dgm:pt>
    <dgm:pt modelId="{F5FF541E-F27E-49DC-9230-92F0CA10CA1D}" type="parTrans" cxnId="{6BAFC350-E4E2-4411-954F-502C3D6AF0FD}">
      <dgm:prSet/>
      <dgm:spPr/>
      <dgm:t>
        <a:bodyPr/>
        <a:lstStyle/>
        <a:p>
          <a:endParaRPr lang="en-US"/>
        </a:p>
      </dgm:t>
    </dgm:pt>
    <dgm:pt modelId="{BB188098-5E0F-4798-A704-A6A33B416F91}">
      <dgm:prSet phldrT="[Text]"/>
      <dgm:spPr/>
      <dgm:t>
        <a:bodyPr/>
        <a:lstStyle/>
        <a:p>
          <a:r>
            <a:rPr lang="en-US" dirty="0">
              <a:latin typeface="Arial" panose="020B0604020202020204" pitchFamily="34" charset="0"/>
              <a:cs typeface="Arial" panose="020B0604020202020204" pitchFamily="34" charset="0"/>
            </a:rPr>
            <a:t>.0086%</a:t>
          </a:r>
        </a:p>
      </dgm:t>
    </dgm:pt>
    <dgm:pt modelId="{2BB065A0-F670-49B1-BA28-456EDCEA60EE}" type="sibTrans" cxnId="{6712AA6B-27B9-48A9-BB6B-58784410E6CF}">
      <dgm:prSet/>
      <dgm:spPr/>
      <dgm:t>
        <a:bodyPr/>
        <a:lstStyle/>
        <a:p>
          <a:endParaRPr lang="en-US"/>
        </a:p>
      </dgm:t>
    </dgm:pt>
    <dgm:pt modelId="{78ED8440-350F-4414-A074-99200641ECA3}" type="parTrans" cxnId="{6712AA6B-27B9-48A9-BB6B-58784410E6CF}">
      <dgm:prSet/>
      <dgm:spPr/>
      <dgm:t>
        <a:bodyPr/>
        <a:lstStyle/>
        <a:p>
          <a:endParaRPr lang="en-US"/>
        </a:p>
      </dgm:t>
    </dgm:pt>
    <dgm:pt modelId="{BAAE6500-B8DA-4182-9359-58E9853D6B60}">
      <dgm:prSet phldrT="[Text]"/>
      <dgm:spPr/>
      <dgm:t>
        <a:bodyPr/>
        <a:lstStyle/>
        <a:p>
          <a:endParaRPr lang="en-US" dirty="0">
            <a:latin typeface="Arial" panose="020B0604020202020204" pitchFamily="34" charset="0"/>
            <a:cs typeface="Arial" panose="020B0604020202020204" pitchFamily="34" charset="0"/>
          </a:endParaRPr>
        </a:p>
      </dgm:t>
    </dgm:pt>
    <dgm:pt modelId="{23C7D126-92B0-4590-9BAF-14075E010DFB}" type="parTrans" cxnId="{93C4F97A-E021-4509-B716-081C1BF242AE}">
      <dgm:prSet/>
      <dgm:spPr/>
      <dgm:t>
        <a:bodyPr/>
        <a:lstStyle/>
        <a:p>
          <a:endParaRPr lang="en-US"/>
        </a:p>
      </dgm:t>
    </dgm:pt>
    <dgm:pt modelId="{AE3EC859-4061-4C43-B93A-742F736D8AF9}" type="sibTrans" cxnId="{93C4F97A-E021-4509-B716-081C1BF242AE}">
      <dgm:prSet/>
      <dgm:spPr/>
      <dgm:t>
        <a:bodyPr/>
        <a:lstStyle/>
        <a:p>
          <a:endParaRPr lang="en-US"/>
        </a:p>
      </dgm:t>
    </dgm:pt>
    <dgm:pt modelId="{C3E9B6D2-9017-4A3D-BA50-FD55BCD59853}" type="pres">
      <dgm:prSet presAssocID="{8EB5484C-6126-41FF-A00C-C95AA12DEFCC}" presName="Name0" presStyleCnt="0">
        <dgm:presLayoutVars>
          <dgm:dir/>
          <dgm:animLvl val="lvl"/>
          <dgm:resizeHandles val="exact"/>
        </dgm:presLayoutVars>
      </dgm:prSet>
      <dgm:spPr/>
    </dgm:pt>
    <dgm:pt modelId="{E707BEBC-5069-40E8-A688-535351F061CA}" type="pres">
      <dgm:prSet presAssocID="{1E99C85F-5C86-4987-B08F-E17A3F2AB021}" presName="composite" presStyleCnt="0"/>
      <dgm:spPr/>
    </dgm:pt>
    <dgm:pt modelId="{8FD0C293-01AF-4303-924F-7FA34344DD0A}" type="pres">
      <dgm:prSet presAssocID="{1E99C85F-5C86-4987-B08F-E17A3F2AB021}" presName="parTx" presStyleLbl="alignNode1" presStyleIdx="0" presStyleCnt="4">
        <dgm:presLayoutVars>
          <dgm:chMax val="0"/>
          <dgm:chPref val="0"/>
          <dgm:bulletEnabled val="1"/>
        </dgm:presLayoutVars>
      </dgm:prSet>
      <dgm:spPr/>
    </dgm:pt>
    <dgm:pt modelId="{041D84E0-47F7-44D0-8E82-6662A7E7BBB9}" type="pres">
      <dgm:prSet presAssocID="{1E99C85F-5C86-4987-B08F-E17A3F2AB021}" presName="desTx" presStyleLbl="alignAccFollowNode1" presStyleIdx="0" presStyleCnt="4">
        <dgm:presLayoutVars>
          <dgm:bulletEnabled val="1"/>
        </dgm:presLayoutVars>
      </dgm:prSet>
      <dgm:spPr/>
    </dgm:pt>
    <dgm:pt modelId="{B3095C48-BD74-4CE1-9EB6-6195D257E302}" type="pres">
      <dgm:prSet presAssocID="{383404B7-B3E6-4B98-984F-4E4E9118F034}" presName="space" presStyleCnt="0"/>
      <dgm:spPr/>
    </dgm:pt>
    <dgm:pt modelId="{AD3734B1-1DC1-439D-9AC1-0E910CF304BB}" type="pres">
      <dgm:prSet presAssocID="{C7AD8630-B33B-437F-8DA5-8D05119839F6}" presName="composite" presStyleCnt="0"/>
      <dgm:spPr/>
    </dgm:pt>
    <dgm:pt modelId="{881FC854-1D90-46CF-8335-38CBAC63A7F6}" type="pres">
      <dgm:prSet presAssocID="{C7AD8630-B33B-437F-8DA5-8D05119839F6}" presName="parTx" presStyleLbl="alignNode1" presStyleIdx="1" presStyleCnt="4">
        <dgm:presLayoutVars>
          <dgm:chMax val="0"/>
          <dgm:chPref val="0"/>
          <dgm:bulletEnabled val="1"/>
        </dgm:presLayoutVars>
      </dgm:prSet>
      <dgm:spPr/>
    </dgm:pt>
    <dgm:pt modelId="{82CC7351-C6D9-4757-A588-2E4F11CBA0EB}" type="pres">
      <dgm:prSet presAssocID="{C7AD8630-B33B-437F-8DA5-8D05119839F6}" presName="desTx" presStyleLbl="alignAccFollowNode1" presStyleIdx="1" presStyleCnt="4">
        <dgm:presLayoutVars>
          <dgm:bulletEnabled val="1"/>
        </dgm:presLayoutVars>
      </dgm:prSet>
      <dgm:spPr/>
    </dgm:pt>
    <dgm:pt modelId="{5763D58E-6026-42A2-B57F-1665781CFB16}" type="pres">
      <dgm:prSet presAssocID="{DC30F9ED-99EB-4386-A4D7-98D2340244DA}" presName="space" presStyleCnt="0"/>
      <dgm:spPr/>
    </dgm:pt>
    <dgm:pt modelId="{C64BFBE2-FAA8-44CA-9028-7DF9717C250D}" type="pres">
      <dgm:prSet presAssocID="{4F2A08F3-041A-4140-8E9A-6D842F8254A4}" presName="composite" presStyleCnt="0"/>
      <dgm:spPr/>
    </dgm:pt>
    <dgm:pt modelId="{258FCDFF-E7B0-4E14-86A9-B27810E2BD5C}" type="pres">
      <dgm:prSet presAssocID="{4F2A08F3-041A-4140-8E9A-6D842F8254A4}" presName="parTx" presStyleLbl="alignNode1" presStyleIdx="2" presStyleCnt="4">
        <dgm:presLayoutVars>
          <dgm:chMax val="0"/>
          <dgm:chPref val="0"/>
          <dgm:bulletEnabled val="1"/>
        </dgm:presLayoutVars>
      </dgm:prSet>
      <dgm:spPr/>
    </dgm:pt>
    <dgm:pt modelId="{BEECA88E-DDFA-483F-B44D-7BDAD2635017}" type="pres">
      <dgm:prSet presAssocID="{4F2A08F3-041A-4140-8E9A-6D842F8254A4}" presName="desTx" presStyleLbl="alignAccFollowNode1" presStyleIdx="2" presStyleCnt="4">
        <dgm:presLayoutVars>
          <dgm:bulletEnabled val="1"/>
        </dgm:presLayoutVars>
      </dgm:prSet>
      <dgm:spPr/>
    </dgm:pt>
    <dgm:pt modelId="{AEC3C66A-ED1A-4D32-84ED-C79C6E36E49B}" type="pres">
      <dgm:prSet presAssocID="{6D739256-8386-4E29-8E15-A654C9D23527}" presName="space" presStyleCnt="0"/>
      <dgm:spPr/>
    </dgm:pt>
    <dgm:pt modelId="{07D6F10B-E67C-445E-985D-8BBB09FB7F03}" type="pres">
      <dgm:prSet presAssocID="{C4D759BD-5360-4C34-8D6B-EDD542B251AB}" presName="composite" presStyleCnt="0"/>
      <dgm:spPr/>
    </dgm:pt>
    <dgm:pt modelId="{72A156DC-101D-4669-A67B-D2A42DDD4496}" type="pres">
      <dgm:prSet presAssocID="{C4D759BD-5360-4C34-8D6B-EDD542B251AB}" presName="parTx" presStyleLbl="alignNode1" presStyleIdx="3" presStyleCnt="4">
        <dgm:presLayoutVars>
          <dgm:chMax val="0"/>
          <dgm:chPref val="0"/>
          <dgm:bulletEnabled val="1"/>
        </dgm:presLayoutVars>
      </dgm:prSet>
      <dgm:spPr/>
    </dgm:pt>
    <dgm:pt modelId="{193B0D76-F9BB-4211-ACAB-5EB44F57DCEE}" type="pres">
      <dgm:prSet presAssocID="{C4D759BD-5360-4C34-8D6B-EDD542B251AB}" presName="desTx" presStyleLbl="alignAccFollowNode1" presStyleIdx="3" presStyleCnt="4">
        <dgm:presLayoutVars>
          <dgm:bulletEnabled val="1"/>
        </dgm:presLayoutVars>
      </dgm:prSet>
      <dgm:spPr/>
    </dgm:pt>
  </dgm:ptLst>
  <dgm:cxnLst>
    <dgm:cxn modelId="{23022503-9978-46D6-B263-6AFC7CE7AEDD}" type="presOf" srcId="{82186EDF-F73F-422E-BC0C-195D979C06DF}" destId="{041D84E0-47F7-44D0-8E82-6662A7E7BBB9}" srcOrd="0" destOrd="1" presId="urn:microsoft.com/office/officeart/2005/8/layout/hList1"/>
    <dgm:cxn modelId="{024EB805-6ED9-43E6-8A36-95266FA28D60}" type="presOf" srcId="{BAAE6500-B8DA-4182-9359-58E9853D6B60}" destId="{BEECA88E-DDFA-483F-B44D-7BDAD2635017}" srcOrd="0" destOrd="1" presId="urn:microsoft.com/office/officeart/2005/8/layout/hList1"/>
    <dgm:cxn modelId="{829DCB06-6CF8-47BE-8AB4-F14C391B955D}" srcId="{C7AD8630-B33B-437F-8DA5-8D05119839F6}" destId="{85EF895D-DD41-4902-8B7B-DAC35CFF1EEC}" srcOrd="0" destOrd="0" parTransId="{6B4F7D4A-AF7B-4DCE-8CA7-E8A96B4D1140}" sibTransId="{20D584BB-6E71-4572-A257-456AE9A8492D}"/>
    <dgm:cxn modelId="{8110D61C-5214-4C38-8E84-CD6DE0CEC521}" type="presOf" srcId="{1902E97E-B697-483C-9848-BE758DAF4B48}" destId="{041D84E0-47F7-44D0-8E82-6662A7E7BBB9}" srcOrd="0" destOrd="0" presId="urn:microsoft.com/office/officeart/2005/8/layout/hList1"/>
    <dgm:cxn modelId="{2443181D-2594-4BB9-A0E7-3A36636DF6A3}" srcId="{C4D759BD-5360-4C34-8D6B-EDD542B251AB}" destId="{3B110395-0B33-4BE4-BCCE-6A89AFBF8BEC}" srcOrd="1" destOrd="0" parTransId="{08086085-7566-4D2E-86D0-1F1D5F177798}" sibTransId="{9C265B51-A771-4585-860D-56F98D0123FC}"/>
    <dgm:cxn modelId="{3291F61F-FA20-4C02-896C-98B0803214C1}" type="presOf" srcId="{85EF895D-DD41-4902-8B7B-DAC35CFF1EEC}" destId="{82CC7351-C6D9-4757-A588-2E4F11CBA0EB}" srcOrd="0" destOrd="0" presId="urn:microsoft.com/office/officeart/2005/8/layout/hList1"/>
    <dgm:cxn modelId="{669A8C34-AEDF-493B-95DD-CBEF7AB64078}" srcId="{8EB5484C-6126-41FF-A00C-C95AA12DEFCC}" destId="{1E99C85F-5C86-4987-B08F-E17A3F2AB021}" srcOrd="0" destOrd="0" parTransId="{221AC39C-F9A7-48CF-9F1C-5DEA553856D9}" sibTransId="{383404B7-B3E6-4B98-984F-4E4E9118F034}"/>
    <dgm:cxn modelId="{C345D740-24B1-4518-9A77-B62404648E79}" srcId="{8EB5484C-6126-41FF-A00C-C95AA12DEFCC}" destId="{C7AD8630-B33B-437F-8DA5-8D05119839F6}" srcOrd="1" destOrd="0" parTransId="{84C878BA-416C-4D41-8F27-CA0F1E7A939E}" sibTransId="{DC30F9ED-99EB-4386-A4D7-98D2340244DA}"/>
    <dgm:cxn modelId="{2884BF5F-1BD9-4B09-A365-4204DF8FCBE4}" srcId="{C4D759BD-5360-4C34-8D6B-EDD542B251AB}" destId="{05507F85-36CA-4A4C-8424-7027032E62AD}" srcOrd="2" destOrd="0" parTransId="{1784313C-D23D-4460-9A1D-694287392821}" sibTransId="{9F964689-3374-4558-A649-5735D8DFFEDD}"/>
    <dgm:cxn modelId="{19E00941-F5D1-41BE-82DC-54E0597D518D}" srcId="{C4D759BD-5360-4C34-8D6B-EDD542B251AB}" destId="{96977415-D253-4047-949E-5C6B8C9E8CAE}" srcOrd="0" destOrd="0" parTransId="{FA582B0C-DC94-475E-81FC-3A689388723F}" sibTransId="{E7E02D9A-07C6-4678-8D35-1F0ECA40B588}"/>
    <dgm:cxn modelId="{10061265-F2FD-488B-971D-CBC7B5966F37}" srcId="{8EB5484C-6126-41FF-A00C-C95AA12DEFCC}" destId="{C4D759BD-5360-4C34-8D6B-EDD542B251AB}" srcOrd="3" destOrd="0" parTransId="{BFA8A83A-2A4D-4735-94E9-4CAB270C0159}" sibTransId="{F4E63954-5E38-4D8C-8848-23873A60E0F8}"/>
    <dgm:cxn modelId="{6712AA6B-27B9-48A9-BB6B-58784410E6CF}" srcId="{1E99C85F-5C86-4987-B08F-E17A3F2AB021}" destId="{BB188098-5E0F-4798-A704-A6A33B416F91}" srcOrd="2" destOrd="0" parTransId="{78ED8440-350F-4414-A074-99200641ECA3}" sibTransId="{2BB065A0-F670-49B1-BA28-456EDCEA60EE}"/>
    <dgm:cxn modelId="{6BAFC350-E4E2-4411-954F-502C3D6AF0FD}" srcId="{1E99C85F-5C86-4987-B08F-E17A3F2AB021}" destId="{82186EDF-F73F-422E-BC0C-195D979C06DF}" srcOrd="1" destOrd="0" parTransId="{F5FF541E-F27E-49DC-9230-92F0CA10CA1D}" sibTransId="{9380E7C4-C93A-4BD9-A9D7-90A0F22FDC7B}"/>
    <dgm:cxn modelId="{BD7E3656-79B9-4CCE-8CD1-DF1BBE3E82F4}" type="presOf" srcId="{C7AD8630-B33B-437F-8DA5-8D05119839F6}" destId="{881FC854-1D90-46CF-8335-38CBAC63A7F6}" srcOrd="0" destOrd="0" presId="urn:microsoft.com/office/officeart/2005/8/layout/hList1"/>
    <dgm:cxn modelId="{0D733079-D6BD-40C9-8960-E071450C1829}" srcId="{4F2A08F3-041A-4140-8E9A-6D842F8254A4}" destId="{4AA00AF6-D1BC-4F73-BB87-872507BA8FE2}" srcOrd="0" destOrd="0" parTransId="{137B363E-D769-4740-ACAB-72BA70E03689}" sibTransId="{8D0379BD-3102-41B3-9831-D37614D4A10D}"/>
    <dgm:cxn modelId="{93C4F97A-E021-4509-B716-081C1BF242AE}" srcId="{4F2A08F3-041A-4140-8E9A-6D842F8254A4}" destId="{BAAE6500-B8DA-4182-9359-58E9853D6B60}" srcOrd="1" destOrd="0" parTransId="{23C7D126-92B0-4590-9BAF-14075E010DFB}" sibTransId="{AE3EC859-4061-4C43-B93A-742F736D8AF9}"/>
    <dgm:cxn modelId="{B7D75F7D-648C-422E-94D5-83DE03C449F9}" type="presOf" srcId="{C4D759BD-5360-4C34-8D6B-EDD542B251AB}" destId="{72A156DC-101D-4669-A67B-D2A42DDD4496}" srcOrd="0" destOrd="0" presId="urn:microsoft.com/office/officeart/2005/8/layout/hList1"/>
    <dgm:cxn modelId="{3256D27E-E5A0-45FD-AAA5-C49DBB531FD2}" srcId="{8EB5484C-6126-41FF-A00C-C95AA12DEFCC}" destId="{4F2A08F3-041A-4140-8E9A-6D842F8254A4}" srcOrd="2" destOrd="0" parTransId="{89256362-5970-4D74-ABA6-4FD720BC2C45}" sibTransId="{6D739256-8386-4E29-8E15-A654C9D23527}"/>
    <dgm:cxn modelId="{DD36B580-F451-40DB-9F19-45804B2F0731}" srcId="{C7AD8630-B33B-437F-8DA5-8D05119839F6}" destId="{BAC0BBD5-E9D7-48B8-9C55-D23C6DBF57B4}" srcOrd="2" destOrd="0" parTransId="{ADB6A33E-A213-4A44-A8A4-FA6FCF88DF3D}" sibTransId="{B6D0D6C4-C48B-4A08-807C-BEA7E03B10F0}"/>
    <dgm:cxn modelId="{4B81328B-7093-4DDD-AA42-6CA6755A42AC}" type="presOf" srcId="{3B110395-0B33-4BE4-BCCE-6A89AFBF8BEC}" destId="{193B0D76-F9BB-4211-ACAB-5EB44F57DCEE}" srcOrd="0" destOrd="1" presId="urn:microsoft.com/office/officeart/2005/8/layout/hList1"/>
    <dgm:cxn modelId="{68A31E97-0FBF-4B70-8A79-B47CC66371BE}" srcId="{1E99C85F-5C86-4987-B08F-E17A3F2AB021}" destId="{1902E97E-B697-483C-9848-BE758DAF4B48}" srcOrd="0" destOrd="0" parTransId="{86939857-3FB0-4EA5-B2F8-B52BA95C04E3}" sibTransId="{5B7C28D0-2D2B-446F-BFDE-918994C18EEA}"/>
    <dgm:cxn modelId="{16480C99-170E-4784-9797-C752772D36FB}" type="presOf" srcId="{96977415-D253-4047-949E-5C6B8C9E8CAE}" destId="{193B0D76-F9BB-4211-ACAB-5EB44F57DCEE}" srcOrd="0" destOrd="0" presId="urn:microsoft.com/office/officeart/2005/8/layout/hList1"/>
    <dgm:cxn modelId="{C6F18BA8-D218-49E7-8338-E75C1BC6D35C}" type="presOf" srcId="{BAC0BBD5-E9D7-48B8-9C55-D23C6DBF57B4}" destId="{82CC7351-C6D9-4757-A588-2E4F11CBA0EB}" srcOrd="0" destOrd="2" presId="urn:microsoft.com/office/officeart/2005/8/layout/hList1"/>
    <dgm:cxn modelId="{D8EB56B9-7CC5-4C93-84EB-0212D985F37E}" type="presOf" srcId="{05507F85-36CA-4A4C-8424-7027032E62AD}" destId="{193B0D76-F9BB-4211-ACAB-5EB44F57DCEE}" srcOrd="0" destOrd="2" presId="urn:microsoft.com/office/officeart/2005/8/layout/hList1"/>
    <dgm:cxn modelId="{EF1F87CC-3A9A-479F-9F80-27FDD14B170E}" type="presOf" srcId="{8EB5484C-6126-41FF-A00C-C95AA12DEFCC}" destId="{C3E9B6D2-9017-4A3D-BA50-FD55BCD59853}" srcOrd="0" destOrd="0" presId="urn:microsoft.com/office/officeart/2005/8/layout/hList1"/>
    <dgm:cxn modelId="{A2F29DD3-562F-41FA-9C68-2C37B9F3AF32}" type="presOf" srcId="{4F2A08F3-041A-4140-8E9A-6D842F8254A4}" destId="{258FCDFF-E7B0-4E14-86A9-B27810E2BD5C}" srcOrd="0" destOrd="0" presId="urn:microsoft.com/office/officeart/2005/8/layout/hList1"/>
    <dgm:cxn modelId="{5A59E1E1-F92B-4DF5-BE11-2E39B68B831C}" srcId="{4F2A08F3-041A-4140-8E9A-6D842F8254A4}" destId="{7304A36B-BECC-40C7-89EA-41A10A81B2F7}" srcOrd="2" destOrd="0" parTransId="{8FFCD33F-84BC-4C3A-8135-7F4E3BA26979}" sibTransId="{C2056176-CBB3-4A19-AE7E-FD9AE58F2E21}"/>
    <dgm:cxn modelId="{46718DE2-7377-4A54-AD22-4A42C6D1502A}" type="presOf" srcId="{7304A36B-BECC-40C7-89EA-41A10A81B2F7}" destId="{BEECA88E-DDFA-483F-B44D-7BDAD2635017}" srcOrd="0" destOrd="2" presId="urn:microsoft.com/office/officeart/2005/8/layout/hList1"/>
    <dgm:cxn modelId="{4CA78EE6-1965-4B9D-BC4F-C0739467049A}" srcId="{C7AD8630-B33B-437F-8DA5-8D05119839F6}" destId="{080D1EA2-EC80-42F8-B3CA-87F70B981AF3}" srcOrd="1" destOrd="0" parTransId="{BDE52927-BA37-472A-A08E-22F35E5C9CF7}" sibTransId="{DFBFE2D2-54FE-424D-A9F5-F40E8064E3A0}"/>
    <dgm:cxn modelId="{F153C2E8-AB9D-4AFE-8997-4646C5B2860E}" type="presOf" srcId="{080D1EA2-EC80-42F8-B3CA-87F70B981AF3}" destId="{82CC7351-C6D9-4757-A588-2E4F11CBA0EB}" srcOrd="0" destOrd="1" presId="urn:microsoft.com/office/officeart/2005/8/layout/hList1"/>
    <dgm:cxn modelId="{5BF8E2EC-2A01-4273-8917-8CD9AD5F160F}" type="presOf" srcId="{BB188098-5E0F-4798-A704-A6A33B416F91}" destId="{041D84E0-47F7-44D0-8E82-6662A7E7BBB9}" srcOrd="0" destOrd="2" presId="urn:microsoft.com/office/officeart/2005/8/layout/hList1"/>
    <dgm:cxn modelId="{B87C20F2-AFFC-4307-AFF3-A4604D32659A}" type="presOf" srcId="{4AA00AF6-D1BC-4F73-BB87-872507BA8FE2}" destId="{BEECA88E-DDFA-483F-B44D-7BDAD2635017}" srcOrd="0" destOrd="0" presId="urn:microsoft.com/office/officeart/2005/8/layout/hList1"/>
    <dgm:cxn modelId="{A34529F6-EFF6-44FD-B0FC-D829A6700396}" type="presOf" srcId="{1E99C85F-5C86-4987-B08F-E17A3F2AB021}" destId="{8FD0C293-01AF-4303-924F-7FA34344DD0A}" srcOrd="0" destOrd="0" presId="urn:microsoft.com/office/officeart/2005/8/layout/hList1"/>
    <dgm:cxn modelId="{82EC2486-0A31-491D-A129-2ABB252ED6DD}" type="presParOf" srcId="{C3E9B6D2-9017-4A3D-BA50-FD55BCD59853}" destId="{E707BEBC-5069-40E8-A688-535351F061CA}" srcOrd="0" destOrd="0" presId="urn:microsoft.com/office/officeart/2005/8/layout/hList1"/>
    <dgm:cxn modelId="{26314F3E-E542-49F2-9C9B-2FFB7FF46630}" type="presParOf" srcId="{E707BEBC-5069-40E8-A688-535351F061CA}" destId="{8FD0C293-01AF-4303-924F-7FA34344DD0A}" srcOrd="0" destOrd="0" presId="urn:microsoft.com/office/officeart/2005/8/layout/hList1"/>
    <dgm:cxn modelId="{5E8A9275-032D-4400-944C-6B7A2C32BCB1}" type="presParOf" srcId="{E707BEBC-5069-40E8-A688-535351F061CA}" destId="{041D84E0-47F7-44D0-8E82-6662A7E7BBB9}" srcOrd="1" destOrd="0" presId="urn:microsoft.com/office/officeart/2005/8/layout/hList1"/>
    <dgm:cxn modelId="{37E35C30-370D-45EB-80CA-C440A9900C08}" type="presParOf" srcId="{C3E9B6D2-9017-4A3D-BA50-FD55BCD59853}" destId="{B3095C48-BD74-4CE1-9EB6-6195D257E302}" srcOrd="1" destOrd="0" presId="urn:microsoft.com/office/officeart/2005/8/layout/hList1"/>
    <dgm:cxn modelId="{FF275297-7C1D-4BE9-B724-2970098148C1}" type="presParOf" srcId="{C3E9B6D2-9017-4A3D-BA50-FD55BCD59853}" destId="{AD3734B1-1DC1-439D-9AC1-0E910CF304BB}" srcOrd="2" destOrd="0" presId="urn:microsoft.com/office/officeart/2005/8/layout/hList1"/>
    <dgm:cxn modelId="{BF47CD3B-2C68-4858-AFAF-F9B4E250384C}" type="presParOf" srcId="{AD3734B1-1DC1-439D-9AC1-0E910CF304BB}" destId="{881FC854-1D90-46CF-8335-38CBAC63A7F6}" srcOrd="0" destOrd="0" presId="urn:microsoft.com/office/officeart/2005/8/layout/hList1"/>
    <dgm:cxn modelId="{3A810A39-8E6C-4A9B-BAD7-583BAA8FBFCD}" type="presParOf" srcId="{AD3734B1-1DC1-439D-9AC1-0E910CF304BB}" destId="{82CC7351-C6D9-4757-A588-2E4F11CBA0EB}" srcOrd="1" destOrd="0" presId="urn:microsoft.com/office/officeart/2005/8/layout/hList1"/>
    <dgm:cxn modelId="{7863710E-3C24-4F59-8068-BC0DFF4C770C}" type="presParOf" srcId="{C3E9B6D2-9017-4A3D-BA50-FD55BCD59853}" destId="{5763D58E-6026-42A2-B57F-1665781CFB16}" srcOrd="3" destOrd="0" presId="urn:microsoft.com/office/officeart/2005/8/layout/hList1"/>
    <dgm:cxn modelId="{97B8BE06-DBFE-4E2D-9E14-5AB56EEFA566}" type="presParOf" srcId="{C3E9B6D2-9017-4A3D-BA50-FD55BCD59853}" destId="{C64BFBE2-FAA8-44CA-9028-7DF9717C250D}" srcOrd="4" destOrd="0" presId="urn:microsoft.com/office/officeart/2005/8/layout/hList1"/>
    <dgm:cxn modelId="{77E8DC90-3D7A-47F4-BFC6-1ECB477DAEA0}" type="presParOf" srcId="{C64BFBE2-FAA8-44CA-9028-7DF9717C250D}" destId="{258FCDFF-E7B0-4E14-86A9-B27810E2BD5C}" srcOrd="0" destOrd="0" presId="urn:microsoft.com/office/officeart/2005/8/layout/hList1"/>
    <dgm:cxn modelId="{8010F016-BB52-462F-B771-A93AD8C367A0}" type="presParOf" srcId="{C64BFBE2-FAA8-44CA-9028-7DF9717C250D}" destId="{BEECA88E-DDFA-483F-B44D-7BDAD2635017}" srcOrd="1" destOrd="0" presId="urn:microsoft.com/office/officeart/2005/8/layout/hList1"/>
    <dgm:cxn modelId="{E536BD25-5606-4120-9C96-E1E4A6027C28}" type="presParOf" srcId="{C3E9B6D2-9017-4A3D-BA50-FD55BCD59853}" destId="{AEC3C66A-ED1A-4D32-84ED-C79C6E36E49B}" srcOrd="5" destOrd="0" presId="urn:microsoft.com/office/officeart/2005/8/layout/hList1"/>
    <dgm:cxn modelId="{FB8957DB-1DDF-4AE6-B52B-F454C8FF4AA1}" type="presParOf" srcId="{C3E9B6D2-9017-4A3D-BA50-FD55BCD59853}" destId="{07D6F10B-E67C-445E-985D-8BBB09FB7F03}" srcOrd="6" destOrd="0" presId="urn:microsoft.com/office/officeart/2005/8/layout/hList1"/>
    <dgm:cxn modelId="{41473676-4382-41B2-9746-C9AE393A5E07}" type="presParOf" srcId="{07D6F10B-E67C-445E-985D-8BBB09FB7F03}" destId="{72A156DC-101D-4669-A67B-D2A42DDD4496}" srcOrd="0" destOrd="0" presId="urn:microsoft.com/office/officeart/2005/8/layout/hList1"/>
    <dgm:cxn modelId="{9A7A893D-7AE7-42CD-A0CA-E4530D2A4CDA}" type="presParOf" srcId="{07D6F10B-E67C-445E-985D-8BBB09FB7F03}" destId="{193B0D76-F9BB-4211-ACAB-5EB44F57DCE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0.xml><?xml version="1.0" encoding="utf-8"?>
<dgm:dataModel xmlns:dgm="http://schemas.openxmlformats.org/drawingml/2006/diagram" xmlns:a="http://schemas.openxmlformats.org/drawingml/2006/main">
  <dgm:ptLst>
    <dgm:pt modelId="{98030F66-4F8E-B44C-ADDE-755964A54D6A}" type="doc">
      <dgm:prSet loTypeId="urn:microsoft.com/office/officeart/2005/8/layout/lProcess2" loCatId="" qsTypeId="urn:microsoft.com/office/officeart/2005/8/quickstyle/simple3" qsCatId="simple" csTypeId="urn:microsoft.com/office/officeart/2005/8/colors/accent5_2" csCatId="accent5" phldr="1"/>
      <dgm:spPr/>
      <dgm:t>
        <a:bodyPr/>
        <a:lstStyle/>
        <a:p>
          <a:endParaRPr lang="en-US"/>
        </a:p>
      </dgm:t>
    </dgm:pt>
    <dgm:pt modelId="{D214F61F-27A9-9F41-8E3A-8A818B147CE6}">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a:t>
          </a:r>
        </a:p>
      </dgm:t>
    </dgm:pt>
    <dgm:pt modelId="{24746694-C0DD-5E44-8EE1-040E5A20648E}" type="parTrans" cxnId="{54066B37-5B28-7A40-9477-815EBAE78446}">
      <dgm:prSet/>
      <dgm:spPr/>
      <dgm:t>
        <a:bodyPr/>
        <a:lstStyle/>
        <a:p>
          <a:endParaRPr lang="en-US"/>
        </a:p>
      </dgm:t>
    </dgm:pt>
    <dgm:pt modelId="{97A0A9ED-33B8-BC4A-93BE-6B0861820D90}" type="sibTrans" cxnId="{54066B37-5B28-7A40-9477-815EBAE78446}">
      <dgm:prSet/>
      <dgm:spPr/>
      <dgm:t>
        <a:bodyPr/>
        <a:lstStyle/>
        <a:p>
          <a:endParaRPr lang="en-US"/>
        </a:p>
      </dgm:t>
    </dgm:pt>
    <dgm:pt modelId="{0A31EDF9-1879-8E4C-AC46-0A118629EDE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AD076EA6-85A3-8D48-8E69-BFD6BA3C9356}" type="parTrans" cxnId="{29019CFC-6199-F340-B5FA-7286F2C4AF2E}">
      <dgm:prSet/>
      <dgm:spPr/>
      <dgm:t>
        <a:bodyPr/>
        <a:lstStyle/>
        <a:p>
          <a:endParaRPr lang="en-US"/>
        </a:p>
      </dgm:t>
    </dgm:pt>
    <dgm:pt modelId="{28599C7B-CEFC-C240-AC9F-B46903498BEC}" type="sibTrans" cxnId="{29019CFC-6199-F340-B5FA-7286F2C4AF2E}">
      <dgm:prSet/>
      <dgm:spPr/>
      <dgm:t>
        <a:bodyPr/>
        <a:lstStyle/>
        <a:p>
          <a:endParaRPr lang="en-US"/>
        </a:p>
      </dgm:t>
    </dgm:pt>
    <dgm:pt modelId="{2BB8B139-A186-0D40-8016-A18ECDE3FDD6}">
      <dgm:prSet custT="1"/>
      <dgm:spPr/>
      <dgm:t>
        <a:bodyPr/>
        <a:lstStyle/>
        <a:p>
          <a:pPr rtl="0"/>
          <a:r>
            <a:rPr lang="en-US" sz="2400" b="0" dirty="0">
              <a:latin typeface="Arial" panose="020B0604020202020204" pitchFamily="34" charset="0"/>
              <a:cs typeface="Arial" panose="020B0604020202020204" pitchFamily="34" charset="0"/>
            </a:rPr>
            <a:t>2018</a:t>
          </a:r>
        </a:p>
      </dgm:t>
    </dgm:pt>
    <dgm:pt modelId="{5825D1A0-9DBB-474B-878D-FA93BC5489C2}" type="parTrans" cxnId="{973ECED0-89C1-634E-8208-5401282FC19D}">
      <dgm:prSet/>
      <dgm:spPr/>
      <dgm:t>
        <a:bodyPr/>
        <a:lstStyle/>
        <a:p>
          <a:endParaRPr lang="en-US"/>
        </a:p>
      </dgm:t>
    </dgm:pt>
    <dgm:pt modelId="{954E03EE-E48C-134D-A9B7-10F0DC18FC01}" type="sibTrans" cxnId="{973ECED0-89C1-634E-8208-5401282FC19D}">
      <dgm:prSet/>
      <dgm:spPr/>
      <dgm:t>
        <a:bodyPr/>
        <a:lstStyle/>
        <a:p>
          <a:endParaRPr lang="en-US"/>
        </a:p>
      </dgm:t>
    </dgm:pt>
    <dgm:pt modelId="{458269A8-CC40-F94F-AE0B-7C1B9724572F}">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a:t>
          </a:r>
        </a:p>
      </dgm:t>
    </dgm:pt>
    <dgm:pt modelId="{E5EA48BB-3591-7D4E-A029-EB8F46C44F3F}" type="parTrans" cxnId="{5205E0EC-6582-C64C-807B-05167426D156}">
      <dgm:prSet/>
      <dgm:spPr/>
      <dgm:t>
        <a:bodyPr/>
        <a:lstStyle/>
        <a:p>
          <a:endParaRPr lang="en-US"/>
        </a:p>
      </dgm:t>
    </dgm:pt>
    <dgm:pt modelId="{EFD2CF39-06E1-AA41-A6C8-BD353B7FA114}" type="sibTrans" cxnId="{5205E0EC-6582-C64C-807B-05167426D156}">
      <dgm:prSet/>
      <dgm:spPr/>
      <dgm:t>
        <a:bodyPr/>
        <a:lstStyle/>
        <a:p>
          <a:endParaRPr lang="en-US"/>
        </a:p>
      </dgm:t>
    </dgm:pt>
    <dgm:pt modelId="{B8EEEC6C-AD49-4354-8503-BCBC8909207B}">
      <dgm:prSet custT="1"/>
      <dgm:spPr/>
      <dgm:t>
        <a:bodyPr/>
        <a:lstStyle/>
        <a:p>
          <a:pPr rtl="0"/>
          <a:r>
            <a:rPr lang="en-US" sz="2400" b="1" dirty="0">
              <a:latin typeface="Arial" panose="020B0604020202020204" pitchFamily="34" charset="0"/>
              <a:cs typeface="Arial" panose="020B0604020202020204" pitchFamily="34" charset="0"/>
            </a:rPr>
            <a:t>2022</a:t>
          </a:r>
        </a:p>
      </dgm:t>
    </dgm:pt>
    <dgm:pt modelId="{97449E73-A05E-484E-B00B-96378AB8024C}" type="parTrans" cxnId="{FD3025B4-8D97-48F7-B34E-798A750C2F84}">
      <dgm:prSet/>
      <dgm:spPr/>
      <dgm:t>
        <a:bodyPr/>
        <a:lstStyle/>
        <a:p>
          <a:endParaRPr lang="en-US"/>
        </a:p>
      </dgm:t>
    </dgm:pt>
    <dgm:pt modelId="{1B757CE1-9920-4750-8830-EB1A02747A49}" type="sibTrans" cxnId="{FD3025B4-8D97-48F7-B34E-798A750C2F84}">
      <dgm:prSet/>
      <dgm:spPr/>
      <dgm:t>
        <a:bodyPr/>
        <a:lstStyle/>
        <a:p>
          <a:endParaRPr lang="en-US"/>
        </a:p>
      </dgm:t>
    </dgm:pt>
    <dgm:pt modelId="{242E18EF-E80B-41A5-A5CF-A435427A28FC}">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A22D1492-D4ED-4DFF-BEBA-E05956569E5B}" type="parTrans" cxnId="{3894C3C3-0870-4542-B4B5-483B45ABA588}">
      <dgm:prSet/>
      <dgm:spPr/>
      <dgm:t>
        <a:bodyPr/>
        <a:lstStyle/>
        <a:p>
          <a:endParaRPr lang="en-US"/>
        </a:p>
      </dgm:t>
    </dgm:pt>
    <dgm:pt modelId="{7D3E0E0C-0DA7-4FB0-95B3-A3BA2030F0B6}" type="sibTrans" cxnId="{3894C3C3-0870-4542-B4B5-483B45ABA588}">
      <dgm:prSet/>
      <dgm:spPr/>
      <dgm:t>
        <a:bodyPr/>
        <a:lstStyle/>
        <a:p>
          <a:endParaRPr lang="en-US"/>
        </a:p>
      </dgm:t>
    </dgm:pt>
    <dgm:pt modelId="{848381DD-61AA-4400-B65B-D3253629F97C}">
      <dgm:prSet custT="1"/>
      <dgm:spPr/>
      <dgm:t>
        <a:bodyPr/>
        <a:lstStyle/>
        <a:p>
          <a:pPr rtl="0"/>
          <a:r>
            <a:rPr lang="en-US" sz="2400" b="0" dirty="0">
              <a:latin typeface="Arial" panose="020B0604020202020204" pitchFamily="34" charset="0"/>
              <a:cs typeface="Arial" panose="020B0604020202020204" pitchFamily="34" charset="0"/>
            </a:rPr>
            <a:t>2019</a:t>
          </a:r>
        </a:p>
      </dgm:t>
    </dgm:pt>
    <dgm:pt modelId="{BC9B1DC8-48F8-4166-9EED-313C866B23E8}" type="parTrans" cxnId="{D871CC29-24B8-4ED7-9227-4FEB1B7CE39A}">
      <dgm:prSet/>
      <dgm:spPr/>
      <dgm:t>
        <a:bodyPr/>
        <a:lstStyle/>
        <a:p>
          <a:endParaRPr lang="en-US"/>
        </a:p>
      </dgm:t>
    </dgm:pt>
    <dgm:pt modelId="{3095DB94-19BE-4557-BFAA-B245CED10F16}" type="sibTrans" cxnId="{D871CC29-24B8-4ED7-9227-4FEB1B7CE39A}">
      <dgm:prSet/>
      <dgm:spPr/>
      <dgm:t>
        <a:bodyPr/>
        <a:lstStyle/>
        <a:p>
          <a:endParaRPr lang="en-US"/>
        </a:p>
      </dgm:t>
    </dgm:pt>
    <dgm:pt modelId="{2DAA155E-43CF-43D2-BC43-F32A2A85FE0D}">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a:t>
          </a:r>
        </a:p>
      </dgm:t>
    </dgm:pt>
    <dgm:pt modelId="{C86C2A50-AC97-40A7-8385-C6EC94B3215D}" type="parTrans" cxnId="{1B9F9112-8B77-4C0E-A1ED-7A6C83F9C886}">
      <dgm:prSet/>
      <dgm:spPr/>
      <dgm:t>
        <a:bodyPr/>
        <a:lstStyle/>
        <a:p>
          <a:endParaRPr lang="en-US"/>
        </a:p>
      </dgm:t>
    </dgm:pt>
    <dgm:pt modelId="{51F043DF-67D0-40B5-A2E0-CCB1172EB6DA}" type="sibTrans" cxnId="{1B9F9112-8B77-4C0E-A1ED-7A6C83F9C886}">
      <dgm:prSet/>
      <dgm:spPr/>
      <dgm:t>
        <a:bodyPr/>
        <a:lstStyle/>
        <a:p>
          <a:endParaRPr lang="en-US"/>
        </a:p>
      </dgm:t>
    </dgm:pt>
    <dgm:pt modelId="{6136D543-8B9A-4827-BEA5-0DD725C3B98C}">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E8211766-80FE-4612-9A28-CD1CCACDBDA1}" type="parTrans" cxnId="{3F8D69CB-B506-4AA0-9336-8F0F34015E0C}">
      <dgm:prSet/>
      <dgm:spPr/>
      <dgm:t>
        <a:bodyPr/>
        <a:lstStyle/>
        <a:p>
          <a:endParaRPr lang="en-US"/>
        </a:p>
      </dgm:t>
    </dgm:pt>
    <dgm:pt modelId="{7D3D8441-2427-4381-BE62-73004C48D12A}" type="sibTrans" cxnId="{3F8D69CB-B506-4AA0-9336-8F0F34015E0C}">
      <dgm:prSet/>
      <dgm:spPr/>
      <dgm:t>
        <a:bodyPr/>
        <a:lstStyle/>
        <a:p>
          <a:endParaRPr lang="en-US"/>
        </a:p>
      </dgm:t>
    </dgm:pt>
    <dgm:pt modelId="{5448B41D-1EA5-4F60-9CCA-8B858A0F539F}">
      <dgm:prSet custT="1"/>
      <dgm:spPr/>
      <dgm:t>
        <a:bodyPr/>
        <a:lstStyle/>
        <a:p>
          <a:pPr rtl="0"/>
          <a:r>
            <a:rPr lang="en-US" sz="2400" b="0" dirty="0">
              <a:latin typeface="Arial" panose="020B0604020202020204" pitchFamily="34" charset="0"/>
              <a:cs typeface="Arial" panose="020B0604020202020204" pitchFamily="34" charset="0"/>
            </a:rPr>
            <a:t>2020</a:t>
          </a:r>
        </a:p>
      </dgm:t>
    </dgm:pt>
    <dgm:pt modelId="{5D72CCF7-86C1-4B51-8D62-A565393F269D}" type="parTrans" cxnId="{C3A494BF-66BE-4641-ADE1-A1902169E108}">
      <dgm:prSet/>
      <dgm:spPr/>
      <dgm:t>
        <a:bodyPr/>
        <a:lstStyle/>
        <a:p>
          <a:endParaRPr lang="en-US"/>
        </a:p>
      </dgm:t>
    </dgm:pt>
    <dgm:pt modelId="{FD6DF07D-B7F8-4308-9AFA-1BBEE918F545}" type="sibTrans" cxnId="{C3A494BF-66BE-4641-ADE1-A1902169E108}">
      <dgm:prSet/>
      <dgm:spPr/>
      <dgm:t>
        <a:bodyPr/>
        <a:lstStyle/>
        <a:p>
          <a:endParaRPr lang="en-US"/>
        </a:p>
      </dgm:t>
    </dgm:pt>
    <dgm:pt modelId="{21C07849-CAA5-40F2-B6DF-E4BC16447772}">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a:t>
          </a:r>
        </a:p>
      </dgm:t>
    </dgm:pt>
    <dgm:pt modelId="{95EBB484-E061-4E87-902B-82BC31FEB6FE}" type="parTrans" cxnId="{3C339DFE-50BF-4265-9682-8F4A99894EBC}">
      <dgm:prSet/>
      <dgm:spPr/>
      <dgm:t>
        <a:bodyPr/>
        <a:lstStyle/>
        <a:p>
          <a:endParaRPr lang="en-US"/>
        </a:p>
      </dgm:t>
    </dgm:pt>
    <dgm:pt modelId="{E37D780D-3D18-4D80-908A-217587ED750D}" type="sibTrans" cxnId="{3C339DFE-50BF-4265-9682-8F4A99894EBC}">
      <dgm:prSet/>
      <dgm:spPr/>
      <dgm:t>
        <a:bodyPr/>
        <a:lstStyle/>
        <a:p>
          <a:endParaRPr lang="en-US"/>
        </a:p>
      </dgm:t>
    </dgm:pt>
    <dgm:pt modelId="{EF8500F1-BDEB-45CC-A6EF-0F2A0660610D}">
      <dgm:prSet custT="1"/>
      <dgm:spPr>
        <a:solidFill>
          <a:srgbClr val="002060"/>
        </a:solidFill>
      </dgm:spPr>
      <dgm:t>
        <a:bodyPr/>
        <a:lstStyle/>
        <a:p>
          <a:pPr rtl="0"/>
          <a:r>
            <a:rPr lang="en-US" sz="2400" b="0" dirty="0">
              <a:solidFill>
                <a:schemeClr val="bg1"/>
              </a:solidFill>
              <a:latin typeface="Arial" panose="020B0604020202020204" pitchFamily="34" charset="0"/>
              <a:cs typeface="Arial" panose="020B0604020202020204" pitchFamily="34" charset="0"/>
            </a:rPr>
            <a:t>0 points</a:t>
          </a:r>
        </a:p>
      </dgm:t>
    </dgm:pt>
    <dgm:pt modelId="{25D1BF26-3200-4E0B-B4BD-4FC541B0C61B}" type="parTrans" cxnId="{5E5D26EA-AFD2-42FC-9FCA-2768CC50B7C3}">
      <dgm:prSet/>
      <dgm:spPr/>
      <dgm:t>
        <a:bodyPr/>
        <a:lstStyle/>
        <a:p>
          <a:endParaRPr lang="en-US"/>
        </a:p>
      </dgm:t>
    </dgm:pt>
    <dgm:pt modelId="{5FC31BD6-67CA-45AF-89DB-E6A66D6C6720}" type="sibTrans" cxnId="{5E5D26EA-AFD2-42FC-9FCA-2768CC50B7C3}">
      <dgm:prSet/>
      <dgm:spPr/>
      <dgm:t>
        <a:bodyPr/>
        <a:lstStyle/>
        <a:p>
          <a:endParaRPr lang="en-US"/>
        </a:p>
      </dgm:t>
    </dgm:pt>
    <dgm:pt modelId="{282AF113-6056-4B53-B5F5-6E702E5E1D68}">
      <dgm:prSet custT="1"/>
      <dgm:spPr/>
      <dgm:t>
        <a:bodyPr/>
        <a:lstStyle/>
        <a:p>
          <a:pPr rtl="0"/>
          <a:r>
            <a:rPr lang="en-US" sz="2400" b="0" dirty="0">
              <a:latin typeface="Arial" panose="020B0604020202020204" pitchFamily="34" charset="0"/>
              <a:cs typeface="Arial" panose="020B0604020202020204" pitchFamily="34" charset="0"/>
            </a:rPr>
            <a:t>2021</a:t>
          </a:r>
        </a:p>
      </dgm:t>
    </dgm:pt>
    <dgm:pt modelId="{FF583CD7-8967-46A1-8926-DBB6981B54E2}" type="parTrans" cxnId="{C5351D1A-66E7-41DA-8AE7-30FFD5554AC8}">
      <dgm:prSet/>
      <dgm:spPr/>
      <dgm:t>
        <a:bodyPr/>
        <a:lstStyle/>
        <a:p>
          <a:endParaRPr lang="en-US"/>
        </a:p>
      </dgm:t>
    </dgm:pt>
    <dgm:pt modelId="{FB5692CC-9431-4A67-8166-B9F02FC9FCD2}" type="sibTrans" cxnId="{C5351D1A-66E7-41DA-8AE7-30FFD5554AC8}">
      <dgm:prSet/>
      <dgm:spPr/>
      <dgm:t>
        <a:bodyPr/>
        <a:lstStyle/>
        <a:p>
          <a:endParaRPr lang="en-US"/>
        </a:p>
      </dgm:t>
    </dgm:pt>
    <dgm:pt modelId="{95958976-DB44-4680-A8D7-BD3F7E59C7EF}">
      <dgm:prSet custT="1"/>
      <dgm:spPr/>
      <dgm:t>
        <a:bodyPr/>
        <a:lstStyle/>
        <a:p>
          <a:pPr rtl="0"/>
          <a:r>
            <a:rPr lang="en-US" sz="2400" b="1" dirty="0">
              <a:latin typeface="Arial" panose="020B0604020202020204" pitchFamily="34" charset="0"/>
              <a:cs typeface="Arial" panose="020B0604020202020204" pitchFamily="34" charset="0"/>
            </a:rPr>
            <a:t>0 points</a:t>
          </a:r>
        </a:p>
      </dgm:t>
    </dgm:pt>
    <dgm:pt modelId="{85D0AD62-49B8-414A-8B64-323991F31F2F}" type="parTrans" cxnId="{92EA6C3A-FAA7-4D90-8271-207F9F75E54A}">
      <dgm:prSet/>
      <dgm:spPr/>
      <dgm:t>
        <a:bodyPr/>
        <a:lstStyle/>
        <a:p>
          <a:endParaRPr lang="en-US"/>
        </a:p>
      </dgm:t>
    </dgm:pt>
    <dgm:pt modelId="{92860041-9770-4066-8A5A-443D12F0B9CB}" type="sibTrans" cxnId="{92EA6C3A-FAA7-4D90-8271-207F9F75E54A}">
      <dgm:prSet/>
      <dgm:spPr/>
      <dgm:t>
        <a:bodyPr/>
        <a:lstStyle/>
        <a:p>
          <a:endParaRPr lang="en-US"/>
        </a:p>
      </dgm:t>
    </dgm:pt>
    <dgm:pt modelId="{372924E9-65B9-42E3-8E52-2E7B11CECEF0}">
      <dgm:prSet custT="1"/>
      <dgm:spPr/>
      <dgm:t>
        <a:bodyPr/>
        <a:lstStyle/>
        <a:p>
          <a:pPr rtl="0"/>
          <a:r>
            <a:rPr lang="en-US" sz="2400" b="1" dirty="0">
              <a:latin typeface="Arial" panose="020B0604020202020204" pitchFamily="34" charset="0"/>
              <a:cs typeface="Arial" panose="020B0604020202020204" pitchFamily="34" charset="0"/>
            </a:rPr>
            <a:t>0%</a:t>
          </a:r>
        </a:p>
      </dgm:t>
    </dgm:pt>
    <dgm:pt modelId="{49500E32-FB7D-49E6-8048-99FAADC6D750}" type="parTrans" cxnId="{306FC505-C661-4883-8BBD-889F6F6B7FCA}">
      <dgm:prSet/>
      <dgm:spPr/>
      <dgm:t>
        <a:bodyPr/>
        <a:lstStyle/>
        <a:p>
          <a:endParaRPr lang="en-US"/>
        </a:p>
      </dgm:t>
    </dgm:pt>
    <dgm:pt modelId="{3E0725C8-B234-4C4A-8708-FD56BAE83705}" type="sibTrans" cxnId="{306FC505-C661-4883-8BBD-889F6F6B7FCA}">
      <dgm:prSet/>
      <dgm:spPr/>
      <dgm:t>
        <a:bodyPr/>
        <a:lstStyle/>
        <a:p>
          <a:endParaRPr lang="en-US"/>
        </a:p>
      </dgm:t>
    </dgm:pt>
    <dgm:pt modelId="{FC3D8322-F23E-1843-A207-46A022CFA4ED}" type="pres">
      <dgm:prSet presAssocID="{98030F66-4F8E-B44C-ADDE-755964A54D6A}" presName="theList" presStyleCnt="0">
        <dgm:presLayoutVars>
          <dgm:dir/>
          <dgm:animLvl val="lvl"/>
          <dgm:resizeHandles val="exact"/>
        </dgm:presLayoutVars>
      </dgm:prSet>
      <dgm:spPr/>
    </dgm:pt>
    <dgm:pt modelId="{4A421426-5BFE-490E-8EF9-63439BAEB11C}" type="pres">
      <dgm:prSet presAssocID="{B8EEEC6C-AD49-4354-8503-BCBC8909207B}" presName="compNode" presStyleCnt="0"/>
      <dgm:spPr/>
    </dgm:pt>
    <dgm:pt modelId="{32278519-5A04-41AC-AE17-98E9A449760B}" type="pres">
      <dgm:prSet presAssocID="{B8EEEC6C-AD49-4354-8503-BCBC8909207B}" presName="aNode" presStyleLbl="bgShp" presStyleIdx="0" presStyleCnt="5"/>
      <dgm:spPr/>
    </dgm:pt>
    <dgm:pt modelId="{9BEDD9A7-A430-481A-AE52-BF3270793883}" type="pres">
      <dgm:prSet presAssocID="{B8EEEC6C-AD49-4354-8503-BCBC8909207B}" presName="textNode" presStyleLbl="bgShp" presStyleIdx="0" presStyleCnt="5"/>
      <dgm:spPr/>
    </dgm:pt>
    <dgm:pt modelId="{DCF28F89-728D-4DEC-A9F2-2AC24A93966A}" type="pres">
      <dgm:prSet presAssocID="{B8EEEC6C-AD49-4354-8503-BCBC8909207B}" presName="compChildNode" presStyleCnt="0"/>
      <dgm:spPr/>
    </dgm:pt>
    <dgm:pt modelId="{D48DC18B-72DA-452C-AE20-420C460FEB38}" type="pres">
      <dgm:prSet presAssocID="{B8EEEC6C-AD49-4354-8503-BCBC8909207B}" presName="theInnerList" presStyleCnt="0"/>
      <dgm:spPr/>
    </dgm:pt>
    <dgm:pt modelId="{509BA99D-B9CD-44D1-91B0-360DD10833A8}" type="pres">
      <dgm:prSet presAssocID="{372924E9-65B9-42E3-8E52-2E7B11CECEF0}" presName="childNode" presStyleLbl="node1" presStyleIdx="0" presStyleCnt="10">
        <dgm:presLayoutVars>
          <dgm:bulletEnabled val="1"/>
        </dgm:presLayoutVars>
      </dgm:prSet>
      <dgm:spPr/>
    </dgm:pt>
    <dgm:pt modelId="{395A04B2-53EA-47CD-92DF-A4A07F5694AC}" type="pres">
      <dgm:prSet presAssocID="{372924E9-65B9-42E3-8E52-2E7B11CECEF0}" presName="aSpace2" presStyleCnt="0"/>
      <dgm:spPr/>
    </dgm:pt>
    <dgm:pt modelId="{53055625-6BC1-4526-A485-8D668B6919C7}" type="pres">
      <dgm:prSet presAssocID="{95958976-DB44-4680-A8D7-BD3F7E59C7EF}" presName="childNode" presStyleLbl="node1" presStyleIdx="1" presStyleCnt="10">
        <dgm:presLayoutVars>
          <dgm:bulletEnabled val="1"/>
        </dgm:presLayoutVars>
      </dgm:prSet>
      <dgm:spPr/>
    </dgm:pt>
    <dgm:pt modelId="{DF1D34A1-AD3D-42F9-8035-DCFED1991E4D}" type="pres">
      <dgm:prSet presAssocID="{B8EEEC6C-AD49-4354-8503-BCBC8909207B}" presName="aSpace" presStyleCnt="0"/>
      <dgm:spPr/>
    </dgm:pt>
    <dgm:pt modelId="{31E94A91-BC0B-4050-9E41-7751B6B8DEEA}" type="pres">
      <dgm:prSet presAssocID="{282AF113-6056-4B53-B5F5-6E702E5E1D68}" presName="compNode" presStyleCnt="0"/>
      <dgm:spPr/>
    </dgm:pt>
    <dgm:pt modelId="{32AC2C13-54E7-4690-90E6-467E18C7B3C0}" type="pres">
      <dgm:prSet presAssocID="{282AF113-6056-4B53-B5F5-6E702E5E1D68}" presName="aNode" presStyleLbl="bgShp" presStyleIdx="1" presStyleCnt="5"/>
      <dgm:spPr/>
    </dgm:pt>
    <dgm:pt modelId="{C430E95D-693F-43C2-B7AC-B760C42C09EB}" type="pres">
      <dgm:prSet presAssocID="{282AF113-6056-4B53-B5F5-6E702E5E1D68}" presName="textNode" presStyleLbl="bgShp" presStyleIdx="1" presStyleCnt="5"/>
      <dgm:spPr/>
    </dgm:pt>
    <dgm:pt modelId="{1A2A4BB3-3EF4-49A9-A398-E7495558ADBD}" type="pres">
      <dgm:prSet presAssocID="{282AF113-6056-4B53-B5F5-6E702E5E1D68}" presName="compChildNode" presStyleCnt="0"/>
      <dgm:spPr/>
    </dgm:pt>
    <dgm:pt modelId="{E06F5474-70DC-42FF-80C3-28C9E707B324}" type="pres">
      <dgm:prSet presAssocID="{282AF113-6056-4B53-B5F5-6E702E5E1D68}" presName="theInnerList" presStyleCnt="0"/>
      <dgm:spPr/>
    </dgm:pt>
    <dgm:pt modelId="{F7094490-06C6-4373-85E1-D72500E43324}" type="pres">
      <dgm:prSet presAssocID="{21C07849-CAA5-40F2-B6DF-E4BC16447772}" presName="childNode" presStyleLbl="node1" presStyleIdx="2" presStyleCnt="10">
        <dgm:presLayoutVars>
          <dgm:bulletEnabled val="1"/>
        </dgm:presLayoutVars>
      </dgm:prSet>
      <dgm:spPr/>
    </dgm:pt>
    <dgm:pt modelId="{B4098BB5-98A4-4356-8451-7FAE6C129ED8}" type="pres">
      <dgm:prSet presAssocID="{21C07849-CAA5-40F2-B6DF-E4BC16447772}" presName="aSpace2" presStyleCnt="0"/>
      <dgm:spPr/>
    </dgm:pt>
    <dgm:pt modelId="{DEB81080-F55D-4E8A-B2D8-A7FC2CD4EF06}" type="pres">
      <dgm:prSet presAssocID="{EF8500F1-BDEB-45CC-A6EF-0F2A0660610D}" presName="childNode" presStyleLbl="node1" presStyleIdx="3" presStyleCnt="10">
        <dgm:presLayoutVars>
          <dgm:bulletEnabled val="1"/>
        </dgm:presLayoutVars>
      </dgm:prSet>
      <dgm:spPr/>
    </dgm:pt>
    <dgm:pt modelId="{C4B516BC-B5D5-4AB1-BD5D-A592E70228D8}" type="pres">
      <dgm:prSet presAssocID="{282AF113-6056-4B53-B5F5-6E702E5E1D68}" presName="aSpace" presStyleCnt="0"/>
      <dgm:spPr/>
    </dgm:pt>
    <dgm:pt modelId="{ECB550F5-8F56-4618-A366-2CBB158DE307}" type="pres">
      <dgm:prSet presAssocID="{5448B41D-1EA5-4F60-9CCA-8B858A0F539F}" presName="compNode" presStyleCnt="0"/>
      <dgm:spPr/>
    </dgm:pt>
    <dgm:pt modelId="{AD11F656-E84C-48C2-B33F-7D3EAB032399}" type="pres">
      <dgm:prSet presAssocID="{5448B41D-1EA5-4F60-9CCA-8B858A0F539F}" presName="aNode" presStyleLbl="bgShp" presStyleIdx="2" presStyleCnt="5"/>
      <dgm:spPr/>
    </dgm:pt>
    <dgm:pt modelId="{71D84ECE-77AD-4707-B37A-CC00EA9E355E}" type="pres">
      <dgm:prSet presAssocID="{5448B41D-1EA5-4F60-9CCA-8B858A0F539F}" presName="textNode" presStyleLbl="bgShp" presStyleIdx="2" presStyleCnt="5"/>
      <dgm:spPr/>
    </dgm:pt>
    <dgm:pt modelId="{D4E46DE3-AF7F-485D-A759-6C6C39B4E62E}" type="pres">
      <dgm:prSet presAssocID="{5448B41D-1EA5-4F60-9CCA-8B858A0F539F}" presName="compChildNode" presStyleCnt="0"/>
      <dgm:spPr/>
    </dgm:pt>
    <dgm:pt modelId="{1BBDC2AF-D58D-41A8-9D8A-88CDB946C5A0}" type="pres">
      <dgm:prSet presAssocID="{5448B41D-1EA5-4F60-9CCA-8B858A0F539F}" presName="theInnerList" presStyleCnt="0"/>
      <dgm:spPr/>
    </dgm:pt>
    <dgm:pt modelId="{9C49D72F-8253-4380-9899-86E0F7A3E9BE}" type="pres">
      <dgm:prSet presAssocID="{2DAA155E-43CF-43D2-BC43-F32A2A85FE0D}" presName="childNode" presStyleLbl="node1" presStyleIdx="4" presStyleCnt="10">
        <dgm:presLayoutVars>
          <dgm:bulletEnabled val="1"/>
        </dgm:presLayoutVars>
      </dgm:prSet>
      <dgm:spPr/>
    </dgm:pt>
    <dgm:pt modelId="{837583DB-4326-485D-B77E-BF5E68B58F89}" type="pres">
      <dgm:prSet presAssocID="{2DAA155E-43CF-43D2-BC43-F32A2A85FE0D}" presName="aSpace2" presStyleCnt="0"/>
      <dgm:spPr/>
    </dgm:pt>
    <dgm:pt modelId="{DDF3739B-8CC8-480E-98EC-382B74A9A1FE}" type="pres">
      <dgm:prSet presAssocID="{6136D543-8B9A-4827-BEA5-0DD725C3B98C}" presName="childNode" presStyleLbl="node1" presStyleIdx="5" presStyleCnt="10">
        <dgm:presLayoutVars>
          <dgm:bulletEnabled val="1"/>
        </dgm:presLayoutVars>
      </dgm:prSet>
      <dgm:spPr/>
    </dgm:pt>
    <dgm:pt modelId="{574732ED-399D-4F0C-88D5-C107B8D282D0}" type="pres">
      <dgm:prSet presAssocID="{5448B41D-1EA5-4F60-9CCA-8B858A0F539F}" presName="aSpace" presStyleCnt="0"/>
      <dgm:spPr/>
    </dgm:pt>
    <dgm:pt modelId="{175B4DB5-6CF6-434B-AA90-6A743C685EC4}" type="pres">
      <dgm:prSet presAssocID="{848381DD-61AA-4400-B65B-D3253629F97C}" presName="compNode" presStyleCnt="0"/>
      <dgm:spPr/>
    </dgm:pt>
    <dgm:pt modelId="{0139E0E6-D6BB-4BBE-BADD-DC50CA5727A1}" type="pres">
      <dgm:prSet presAssocID="{848381DD-61AA-4400-B65B-D3253629F97C}" presName="aNode" presStyleLbl="bgShp" presStyleIdx="3" presStyleCnt="5"/>
      <dgm:spPr/>
    </dgm:pt>
    <dgm:pt modelId="{BD14CC83-1872-4935-B151-E782760DCC47}" type="pres">
      <dgm:prSet presAssocID="{848381DD-61AA-4400-B65B-D3253629F97C}" presName="textNode" presStyleLbl="bgShp" presStyleIdx="3" presStyleCnt="5"/>
      <dgm:spPr/>
    </dgm:pt>
    <dgm:pt modelId="{67F0DA34-69C5-4466-A748-68299EFC649F}" type="pres">
      <dgm:prSet presAssocID="{848381DD-61AA-4400-B65B-D3253629F97C}" presName="compChildNode" presStyleCnt="0"/>
      <dgm:spPr/>
    </dgm:pt>
    <dgm:pt modelId="{C4D7594B-BC03-45C3-9B72-75B5E7AD4D76}" type="pres">
      <dgm:prSet presAssocID="{848381DD-61AA-4400-B65B-D3253629F97C}" presName="theInnerList" presStyleCnt="0"/>
      <dgm:spPr/>
    </dgm:pt>
    <dgm:pt modelId="{D0BBACD1-AAD1-8243-81A0-F3BD7488F4A0}" type="pres">
      <dgm:prSet presAssocID="{D214F61F-27A9-9F41-8E3A-8A818B147CE6}" presName="childNode" presStyleLbl="node1" presStyleIdx="6" presStyleCnt="10">
        <dgm:presLayoutVars>
          <dgm:bulletEnabled val="1"/>
        </dgm:presLayoutVars>
      </dgm:prSet>
      <dgm:spPr/>
    </dgm:pt>
    <dgm:pt modelId="{56357A68-BDA6-5845-9D7F-334487FFF398}" type="pres">
      <dgm:prSet presAssocID="{D214F61F-27A9-9F41-8E3A-8A818B147CE6}" presName="aSpace2" presStyleCnt="0"/>
      <dgm:spPr/>
    </dgm:pt>
    <dgm:pt modelId="{8D2513D6-C562-7440-8C61-D56DB4D76374}" type="pres">
      <dgm:prSet presAssocID="{0A31EDF9-1879-8E4C-AC46-0A118629EDEF}" presName="childNode" presStyleLbl="node1" presStyleIdx="7" presStyleCnt="10">
        <dgm:presLayoutVars>
          <dgm:bulletEnabled val="1"/>
        </dgm:presLayoutVars>
      </dgm:prSet>
      <dgm:spPr/>
    </dgm:pt>
    <dgm:pt modelId="{A078DDD9-2479-40D1-A989-5BA43A902E2A}" type="pres">
      <dgm:prSet presAssocID="{848381DD-61AA-4400-B65B-D3253629F97C}" presName="aSpace" presStyleCnt="0"/>
      <dgm:spPr/>
    </dgm:pt>
    <dgm:pt modelId="{4AEF5A88-D0A0-FD43-94E4-7C9AA1974B7F}" type="pres">
      <dgm:prSet presAssocID="{2BB8B139-A186-0D40-8016-A18ECDE3FDD6}" presName="compNode" presStyleCnt="0"/>
      <dgm:spPr/>
    </dgm:pt>
    <dgm:pt modelId="{F13F200B-5B0A-A242-B5DA-0A96497D105D}" type="pres">
      <dgm:prSet presAssocID="{2BB8B139-A186-0D40-8016-A18ECDE3FDD6}" presName="aNode" presStyleLbl="bgShp" presStyleIdx="4" presStyleCnt="5"/>
      <dgm:spPr/>
    </dgm:pt>
    <dgm:pt modelId="{511D8570-3682-DB47-80F1-0AC505DD8410}" type="pres">
      <dgm:prSet presAssocID="{2BB8B139-A186-0D40-8016-A18ECDE3FDD6}" presName="textNode" presStyleLbl="bgShp" presStyleIdx="4" presStyleCnt="5"/>
      <dgm:spPr/>
    </dgm:pt>
    <dgm:pt modelId="{37913975-D878-4E42-8590-B9B8542DC7FF}" type="pres">
      <dgm:prSet presAssocID="{2BB8B139-A186-0D40-8016-A18ECDE3FDD6}" presName="compChildNode" presStyleCnt="0"/>
      <dgm:spPr/>
    </dgm:pt>
    <dgm:pt modelId="{AEE23272-B2F7-B14D-80EF-5E68CD11FFD7}" type="pres">
      <dgm:prSet presAssocID="{2BB8B139-A186-0D40-8016-A18ECDE3FDD6}" presName="theInnerList" presStyleCnt="0"/>
      <dgm:spPr/>
    </dgm:pt>
    <dgm:pt modelId="{3C548FA0-A8D4-A34D-8241-73889DB9E7F3}" type="pres">
      <dgm:prSet presAssocID="{458269A8-CC40-F94F-AE0B-7C1B9724572F}" presName="childNode" presStyleLbl="node1" presStyleIdx="8" presStyleCnt="10">
        <dgm:presLayoutVars>
          <dgm:bulletEnabled val="1"/>
        </dgm:presLayoutVars>
      </dgm:prSet>
      <dgm:spPr/>
    </dgm:pt>
    <dgm:pt modelId="{64F406B8-3903-A54C-BC36-4F01B5A2C8A4}" type="pres">
      <dgm:prSet presAssocID="{458269A8-CC40-F94F-AE0B-7C1B9724572F}" presName="aSpace2" presStyleCnt="0"/>
      <dgm:spPr/>
    </dgm:pt>
    <dgm:pt modelId="{4278FB29-450E-4676-AC0A-EA9A0282D18E}" type="pres">
      <dgm:prSet presAssocID="{242E18EF-E80B-41A5-A5CF-A435427A28FC}" presName="childNode" presStyleLbl="node1" presStyleIdx="9" presStyleCnt="10">
        <dgm:presLayoutVars>
          <dgm:bulletEnabled val="1"/>
        </dgm:presLayoutVars>
      </dgm:prSet>
      <dgm:spPr/>
    </dgm:pt>
  </dgm:ptLst>
  <dgm:cxnLst>
    <dgm:cxn modelId="{306FC505-C661-4883-8BBD-889F6F6B7FCA}" srcId="{B8EEEC6C-AD49-4354-8503-BCBC8909207B}" destId="{372924E9-65B9-42E3-8E52-2E7B11CECEF0}" srcOrd="0" destOrd="0" parTransId="{49500E32-FB7D-49E6-8048-99FAADC6D750}" sibTransId="{3E0725C8-B234-4C4A-8708-FD56BAE83705}"/>
    <dgm:cxn modelId="{1849790C-77C4-424A-ADBD-03F1273E835A}" type="presOf" srcId="{282AF113-6056-4B53-B5F5-6E702E5E1D68}" destId="{32AC2C13-54E7-4690-90E6-467E18C7B3C0}" srcOrd="0" destOrd="0" presId="urn:microsoft.com/office/officeart/2005/8/layout/lProcess2"/>
    <dgm:cxn modelId="{1B9F9112-8B77-4C0E-A1ED-7A6C83F9C886}" srcId="{5448B41D-1EA5-4F60-9CCA-8B858A0F539F}" destId="{2DAA155E-43CF-43D2-BC43-F32A2A85FE0D}" srcOrd="0" destOrd="0" parTransId="{C86C2A50-AC97-40A7-8385-C6EC94B3215D}" sibTransId="{51F043DF-67D0-40B5-A2E0-CCB1172EB6DA}"/>
    <dgm:cxn modelId="{EED03115-85DD-43D3-8066-216FE3665B13}" type="presOf" srcId="{95958976-DB44-4680-A8D7-BD3F7E59C7EF}" destId="{53055625-6BC1-4526-A485-8D668B6919C7}" srcOrd="0" destOrd="0" presId="urn:microsoft.com/office/officeart/2005/8/layout/lProcess2"/>
    <dgm:cxn modelId="{9821D318-3611-4B99-BADC-D91435E328B3}" type="presOf" srcId="{6136D543-8B9A-4827-BEA5-0DD725C3B98C}" destId="{DDF3739B-8CC8-480E-98EC-382B74A9A1FE}" srcOrd="0" destOrd="0" presId="urn:microsoft.com/office/officeart/2005/8/layout/lProcess2"/>
    <dgm:cxn modelId="{97F11019-64D3-41CD-8718-B400F6F69B2F}" type="presOf" srcId="{5448B41D-1EA5-4F60-9CCA-8B858A0F539F}" destId="{AD11F656-E84C-48C2-B33F-7D3EAB032399}" srcOrd="0" destOrd="0" presId="urn:microsoft.com/office/officeart/2005/8/layout/lProcess2"/>
    <dgm:cxn modelId="{C5351D1A-66E7-41DA-8AE7-30FFD5554AC8}" srcId="{98030F66-4F8E-B44C-ADDE-755964A54D6A}" destId="{282AF113-6056-4B53-B5F5-6E702E5E1D68}" srcOrd="1" destOrd="0" parTransId="{FF583CD7-8967-46A1-8926-DBB6981B54E2}" sibTransId="{FB5692CC-9431-4A67-8166-B9F02FC9FCD2}"/>
    <dgm:cxn modelId="{9F321B29-B238-4F80-AD3F-487E0717F6C2}" type="presOf" srcId="{B8EEEC6C-AD49-4354-8503-BCBC8909207B}" destId="{32278519-5A04-41AC-AE17-98E9A449760B}" srcOrd="0" destOrd="0" presId="urn:microsoft.com/office/officeart/2005/8/layout/lProcess2"/>
    <dgm:cxn modelId="{D871CC29-24B8-4ED7-9227-4FEB1B7CE39A}" srcId="{98030F66-4F8E-B44C-ADDE-755964A54D6A}" destId="{848381DD-61AA-4400-B65B-D3253629F97C}" srcOrd="3" destOrd="0" parTransId="{BC9B1DC8-48F8-4166-9EED-313C866B23E8}" sibTransId="{3095DB94-19BE-4557-BFAA-B245CED10F16}"/>
    <dgm:cxn modelId="{54066B37-5B28-7A40-9477-815EBAE78446}" srcId="{848381DD-61AA-4400-B65B-D3253629F97C}" destId="{D214F61F-27A9-9F41-8E3A-8A818B147CE6}" srcOrd="0" destOrd="0" parTransId="{24746694-C0DD-5E44-8EE1-040E5A20648E}" sibTransId="{97A0A9ED-33B8-BC4A-93BE-6B0861820D90}"/>
    <dgm:cxn modelId="{92EA6C3A-FAA7-4D90-8271-207F9F75E54A}" srcId="{B8EEEC6C-AD49-4354-8503-BCBC8909207B}" destId="{95958976-DB44-4680-A8D7-BD3F7E59C7EF}" srcOrd="1" destOrd="0" parTransId="{85D0AD62-49B8-414A-8B64-323991F31F2F}" sibTransId="{92860041-9770-4066-8A5A-443D12F0B9CB}"/>
    <dgm:cxn modelId="{1B248042-44DE-4F7E-937A-99BBEF34A0B4}" type="presOf" srcId="{282AF113-6056-4B53-B5F5-6E702E5E1D68}" destId="{C430E95D-693F-43C2-B7AC-B760C42C09EB}" srcOrd="1" destOrd="0" presId="urn:microsoft.com/office/officeart/2005/8/layout/lProcess2"/>
    <dgm:cxn modelId="{409DDB68-EB16-411A-9271-FE97C7713D14}" type="presOf" srcId="{848381DD-61AA-4400-B65B-D3253629F97C}" destId="{BD14CC83-1872-4935-B151-E782760DCC47}" srcOrd="1" destOrd="0" presId="urn:microsoft.com/office/officeart/2005/8/layout/lProcess2"/>
    <dgm:cxn modelId="{C345EF6C-8080-419F-91B2-3113184AB3E7}" type="presOf" srcId="{EF8500F1-BDEB-45CC-A6EF-0F2A0660610D}" destId="{DEB81080-F55D-4E8A-B2D8-A7FC2CD4EF06}" srcOrd="0" destOrd="0" presId="urn:microsoft.com/office/officeart/2005/8/layout/lProcess2"/>
    <dgm:cxn modelId="{28DC216E-0AA4-43A3-B485-2603583273C0}" type="presOf" srcId="{D214F61F-27A9-9F41-8E3A-8A818B147CE6}" destId="{D0BBACD1-AAD1-8243-81A0-F3BD7488F4A0}" srcOrd="0" destOrd="0" presId="urn:microsoft.com/office/officeart/2005/8/layout/lProcess2"/>
    <dgm:cxn modelId="{F632517F-B748-4A09-B478-65A77157822F}" type="presOf" srcId="{B8EEEC6C-AD49-4354-8503-BCBC8909207B}" destId="{9BEDD9A7-A430-481A-AE52-BF3270793883}" srcOrd="1" destOrd="0" presId="urn:microsoft.com/office/officeart/2005/8/layout/lProcess2"/>
    <dgm:cxn modelId="{A70AFA9B-78FC-4947-AAA1-B3D1CE7D94B3}" type="presOf" srcId="{21C07849-CAA5-40F2-B6DF-E4BC16447772}" destId="{F7094490-06C6-4373-85E1-D72500E43324}" srcOrd="0" destOrd="0" presId="urn:microsoft.com/office/officeart/2005/8/layout/lProcess2"/>
    <dgm:cxn modelId="{FD3025B4-8D97-48F7-B34E-798A750C2F84}" srcId="{98030F66-4F8E-B44C-ADDE-755964A54D6A}" destId="{B8EEEC6C-AD49-4354-8503-BCBC8909207B}" srcOrd="0" destOrd="0" parTransId="{97449E73-A05E-484E-B00B-96378AB8024C}" sibTransId="{1B757CE1-9920-4750-8830-EB1A02747A49}"/>
    <dgm:cxn modelId="{C3A494BF-66BE-4641-ADE1-A1902169E108}" srcId="{98030F66-4F8E-B44C-ADDE-755964A54D6A}" destId="{5448B41D-1EA5-4F60-9CCA-8B858A0F539F}" srcOrd="2" destOrd="0" parTransId="{5D72CCF7-86C1-4B51-8D62-A565393F269D}" sibTransId="{FD6DF07D-B7F8-4308-9AFA-1BBEE918F545}"/>
    <dgm:cxn modelId="{3894C3C3-0870-4542-B4B5-483B45ABA588}" srcId="{2BB8B139-A186-0D40-8016-A18ECDE3FDD6}" destId="{242E18EF-E80B-41A5-A5CF-A435427A28FC}" srcOrd="1" destOrd="0" parTransId="{A22D1492-D4ED-4DFF-BEBA-E05956569E5B}" sibTransId="{7D3E0E0C-0DA7-4FB0-95B3-A3BA2030F0B6}"/>
    <dgm:cxn modelId="{EB5149C4-A0DD-4112-9D8D-59A2CFF2B79F}" type="presOf" srcId="{0A31EDF9-1879-8E4C-AC46-0A118629EDEF}" destId="{8D2513D6-C562-7440-8C61-D56DB4D76374}" srcOrd="0" destOrd="0" presId="urn:microsoft.com/office/officeart/2005/8/layout/lProcess2"/>
    <dgm:cxn modelId="{435B6EC8-1185-4D40-90F4-A204F608EF44}" type="presOf" srcId="{372924E9-65B9-42E3-8E52-2E7B11CECEF0}" destId="{509BA99D-B9CD-44D1-91B0-360DD10833A8}" srcOrd="0" destOrd="0" presId="urn:microsoft.com/office/officeart/2005/8/layout/lProcess2"/>
    <dgm:cxn modelId="{3F8D69CB-B506-4AA0-9336-8F0F34015E0C}" srcId="{5448B41D-1EA5-4F60-9CCA-8B858A0F539F}" destId="{6136D543-8B9A-4827-BEA5-0DD725C3B98C}" srcOrd="1" destOrd="0" parTransId="{E8211766-80FE-4612-9A28-CD1CCACDBDA1}" sibTransId="{7D3D8441-2427-4381-BE62-73004C48D12A}"/>
    <dgm:cxn modelId="{1F8BEDCF-A794-A74E-827F-8EF577BB1971}" type="presOf" srcId="{2BB8B139-A186-0D40-8016-A18ECDE3FDD6}" destId="{F13F200B-5B0A-A242-B5DA-0A96497D105D}" srcOrd="0" destOrd="0" presId="urn:microsoft.com/office/officeart/2005/8/layout/lProcess2"/>
    <dgm:cxn modelId="{973ECED0-89C1-634E-8208-5401282FC19D}" srcId="{98030F66-4F8E-B44C-ADDE-755964A54D6A}" destId="{2BB8B139-A186-0D40-8016-A18ECDE3FDD6}" srcOrd="4" destOrd="0" parTransId="{5825D1A0-9DBB-474B-878D-FA93BC5489C2}" sibTransId="{954E03EE-E48C-134D-A9B7-10F0DC18FC01}"/>
    <dgm:cxn modelId="{CD16CFDF-FC0D-444B-A83D-279EDB785130}" type="presOf" srcId="{242E18EF-E80B-41A5-A5CF-A435427A28FC}" destId="{4278FB29-450E-4676-AC0A-EA9A0282D18E}" srcOrd="0" destOrd="0" presId="urn:microsoft.com/office/officeart/2005/8/layout/lProcess2"/>
    <dgm:cxn modelId="{5E5D26EA-AFD2-42FC-9FCA-2768CC50B7C3}" srcId="{282AF113-6056-4B53-B5F5-6E702E5E1D68}" destId="{EF8500F1-BDEB-45CC-A6EF-0F2A0660610D}" srcOrd="1" destOrd="0" parTransId="{25D1BF26-3200-4E0B-B4BD-4FC541B0C61B}" sibTransId="{5FC31BD6-67CA-45AF-89DB-E6A66D6C6720}"/>
    <dgm:cxn modelId="{5205E0EC-6582-C64C-807B-05167426D156}" srcId="{2BB8B139-A186-0D40-8016-A18ECDE3FDD6}" destId="{458269A8-CC40-F94F-AE0B-7C1B9724572F}" srcOrd="0" destOrd="0" parTransId="{E5EA48BB-3591-7D4E-A029-EB8F46C44F3F}" sibTransId="{EFD2CF39-06E1-AA41-A6C8-BD353B7FA114}"/>
    <dgm:cxn modelId="{BE2F0EF1-C569-4D48-A815-9EB23A489DAB}" type="presOf" srcId="{2BB8B139-A186-0D40-8016-A18ECDE3FDD6}" destId="{511D8570-3682-DB47-80F1-0AC505DD8410}" srcOrd="1" destOrd="0" presId="urn:microsoft.com/office/officeart/2005/8/layout/lProcess2"/>
    <dgm:cxn modelId="{B153D0F6-A31F-48AC-A220-2101975EDF60}" type="presOf" srcId="{2DAA155E-43CF-43D2-BC43-F32A2A85FE0D}" destId="{9C49D72F-8253-4380-9899-86E0F7A3E9BE}" srcOrd="0" destOrd="0" presId="urn:microsoft.com/office/officeart/2005/8/layout/lProcess2"/>
    <dgm:cxn modelId="{8E90E0F7-59B5-FA4E-850F-55B558575DAC}" type="presOf" srcId="{458269A8-CC40-F94F-AE0B-7C1B9724572F}" destId="{3C548FA0-A8D4-A34D-8241-73889DB9E7F3}" srcOrd="0" destOrd="0" presId="urn:microsoft.com/office/officeart/2005/8/layout/lProcess2"/>
    <dgm:cxn modelId="{BB55E3F7-00AD-4825-8168-E742DF0489EF}" type="presOf" srcId="{5448B41D-1EA5-4F60-9CCA-8B858A0F539F}" destId="{71D84ECE-77AD-4707-B37A-CC00EA9E355E}" srcOrd="1" destOrd="0" presId="urn:microsoft.com/office/officeart/2005/8/layout/lProcess2"/>
    <dgm:cxn modelId="{6D488BFB-09D6-430F-B35D-3D4EB87626ED}" type="presOf" srcId="{848381DD-61AA-4400-B65B-D3253629F97C}" destId="{0139E0E6-D6BB-4BBE-BADD-DC50CA5727A1}" srcOrd="0" destOrd="0" presId="urn:microsoft.com/office/officeart/2005/8/layout/lProcess2"/>
    <dgm:cxn modelId="{29019CFC-6199-F340-B5FA-7286F2C4AF2E}" srcId="{848381DD-61AA-4400-B65B-D3253629F97C}" destId="{0A31EDF9-1879-8E4C-AC46-0A118629EDEF}" srcOrd="1" destOrd="0" parTransId="{AD076EA6-85A3-8D48-8E69-BFD6BA3C9356}" sibTransId="{28599C7B-CEFC-C240-AC9F-B46903498BEC}"/>
    <dgm:cxn modelId="{3C339DFE-50BF-4265-9682-8F4A99894EBC}" srcId="{282AF113-6056-4B53-B5F5-6E702E5E1D68}" destId="{21C07849-CAA5-40F2-B6DF-E4BC16447772}" srcOrd="0" destOrd="0" parTransId="{95EBB484-E061-4E87-902B-82BC31FEB6FE}" sibTransId="{E37D780D-3D18-4D80-908A-217587ED750D}"/>
    <dgm:cxn modelId="{9CF130FF-4B7A-304A-8493-1506D509ABC6}" type="presOf" srcId="{98030F66-4F8E-B44C-ADDE-755964A54D6A}" destId="{FC3D8322-F23E-1843-A207-46A022CFA4ED}" srcOrd="0" destOrd="0" presId="urn:microsoft.com/office/officeart/2005/8/layout/lProcess2"/>
    <dgm:cxn modelId="{5DACD9EF-F804-4126-8D7E-10604D9880FC}" type="presParOf" srcId="{FC3D8322-F23E-1843-A207-46A022CFA4ED}" destId="{4A421426-5BFE-490E-8EF9-63439BAEB11C}" srcOrd="0" destOrd="0" presId="urn:microsoft.com/office/officeart/2005/8/layout/lProcess2"/>
    <dgm:cxn modelId="{662F39EB-85E6-48EF-BC6E-8E229BA61712}" type="presParOf" srcId="{4A421426-5BFE-490E-8EF9-63439BAEB11C}" destId="{32278519-5A04-41AC-AE17-98E9A449760B}" srcOrd="0" destOrd="0" presId="urn:microsoft.com/office/officeart/2005/8/layout/lProcess2"/>
    <dgm:cxn modelId="{B65EDEE5-7A48-4E88-A5CE-3236668417AF}" type="presParOf" srcId="{4A421426-5BFE-490E-8EF9-63439BAEB11C}" destId="{9BEDD9A7-A430-481A-AE52-BF3270793883}" srcOrd="1" destOrd="0" presId="urn:microsoft.com/office/officeart/2005/8/layout/lProcess2"/>
    <dgm:cxn modelId="{2F94D276-870E-4F4B-9087-F9EAD4EAC8D4}" type="presParOf" srcId="{4A421426-5BFE-490E-8EF9-63439BAEB11C}" destId="{DCF28F89-728D-4DEC-A9F2-2AC24A93966A}" srcOrd="2" destOrd="0" presId="urn:microsoft.com/office/officeart/2005/8/layout/lProcess2"/>
    <dgm:cxn modelId="{1B6AD66E-B728-4497-A1B9-D91204AE9EBC}" type="presParOf" srcId="{DCF28F89-728D-4DEC-A9F2-2AC24A93966A}" destId="{D48DC18B-72DA-452C-AE20-420C460FEB38}" srcOrd="0" destOrd="0" presId="urn:microsoft.com/office/officeart/2005/8/layout/lProcess2"/>
    <dgm:cxn modelId="{EA5D8C2B-F7BD-485F-B2FC-25460D9CDE89}" type="presParOf" srcId="{D48DC18B-72DA-452C-AE20-420C460FEB38}" destId="{509BA99D-B9CD-44D1-91B0-360DD10833A8}" srcOrd="0" destOrd="0" presId="urn:microsoft.com/office/officeart/2005/8/layout/lProcess2"/>
    <dgm:cxn modelId="{67F5AA96-89DC-43EE-AE99-6983821F6C42}" type="presParOf" srcId="{D48DC18B-72DA-452C-AE20-420C460FEB38}" destId="{395A04B2-53EA-47CD-92DF-A4A07F5694AC}" srcOrd="1" destOrd="0" presId="urn:microsoft.com/office/officeart/2005/8/layout/lProcess2"/>
    <dgm:cxn modelId="{747A1D9E-2BB8-4059-BEF9-BE39F53B6EF8}" type="presParOf" srcId="{D48DC18B-72DA-452C-AE20-420C460FEB38}" destId="{53055625-6BC1-4526-A485-8D668B6919C7}" srcOrd="2" destOrd="0" presId="urn:microsoft.com/office/officeart/2005/8/layout/lProcess2"/>
    <dgm:cxn modelId="{1792F07A-2532-4FAE-9811-9C7C05143C13}" type="presParOf" srcId="{FC3D8322-F23E-1843-A207-46A022CFA4ED}" destId="{DF1D34A1-AD3D-42F9-8035-DCFED1991E4D}" srcOrd="1" destOrd="0" presId="urn:microsoft.com/office/officeart/2005/8/layout/lProcess2"/>
    <dgm:cxn modelId="{24038DA9-C181-4207-BFB3-6C74CF864C82}" type="presParOf" srcId="{FC3D8322-F23E-1843-A207-46A022CFA4ED}" destId="{31E94A91-BC0B-4050-9E41-7751B6B8DEEA}" srcOrd="2" destOrd="0" presId="urn:microsoft.com/office/officeart/2005/8/layout/lProcess2"/>
    <dgm:cxn modelId="{32CFA437-4DA6-4D00-94F9-5F1A7C4D161B}" type="presParOf" srcId="{31E94A91-BC0B-4050-9E41-7751B6B8DEEA}" destId="{32AC2C13-54E7-4690-90E6-467E18C7B3C0}" srcOrd="0" destOrd="0" presId="urn:microsoft.com/office/officeart/2005/8/layout/lProcess2"/>
    <dgm:cxn modelId="{47ED7085-12EA-424B-8CB0-4A4C3DD90668}" type="presParOf" srcId="{31E94A91-BC0B-4050-9E41-7751B6B8DEEA}" destId="{C430E95D-693F-43C2-B7AC-B760C42C09EB}" srcOrd="1" destOrd="0" presId="urn:microsoft.com/office/officeart/2005/8/layout/lProcess2"/>
    <dgm:cxn modelId="{E69F8EC7-43F7-4E32-BEC3-84105A2AF033}" type="presParOf" srcId="{31E94A91-BC0B-4050-9E41-7751B6B8DEEA}" destId="{1A2A4BB3-3EF4-49A9-A398-E7495558ADBD}" srcOrd="2" destOrd="0" presId="urn:microsoft.com/office/officeart/2005/8/layout/lProcess2"/>
    <dgm:cxn modelId="{AF960C3E-17CD-45C8-81AD-6B4B6BE58D1E}" type="presParOf" srcId="{1A2A4BB3-3EF4-49A9-A398-E7495558ADBD}" destId="{E06F5474-70DC-42FF-80C3-28C9E707B324}" srcOrd="0" destOrd="0" presId="urn:microsoft.com/office/officeart/2005/8/layout/lProcess2"/>
    <dgm:cxn modelId="{6111670B-0DE6-4B0A-A299-BEFFBE913061}" type="presParOf" srcId="{E06F5474-70DC-42FF-80C3-28C9E707B324}" destId="{F7094490-06C6-4373-85E1-D72500E43324}" srcOrd="0" destOrd="0" presId="urn:microsoft.com/office/officeart/2005/8/layout/lProcess2"/>
    <dgm:cxn modelId="{B053AA20-0E4A-47E4-86FE-790A68B9BA73}" type="presParOf" srcId="{E06F5474-70DC-42FF-80C3-28C9E707B324}" destId="{B4098BB5-98A4-4356-8451-7FAE6C129ED8}" srcOrd="1" destOrd="0" presId="urn:microsoft.com/office/officeart/2005/8/layout/lProcess2"/>
    <dgm:cxn modelId="{9FFCF2DA-FE21-4D9D-ABA5-0A60938486ED}" type="presParOf" srcId="{E06F5474-70DC-42FF-80C3-28C9E707B324}" destId="{DEB81080-F55D-4E8A-B2D8-A7FC2CD4EF06}" srcOrd="2" destOrd="0" presId="urn:microsoft.com/office/officeart/2005/8/layout/lProcess2"/>
    <dgm:cxn modelId="{07A2C7DC-2FB0-4F78-871B-7255D258EE58}" type="presParOf" srcId="{FC3D8322-F23E-1843-A207-46A022CFA4ED}" destId="{C4B516BC-B5D5-4AB1-BD5D-A592E70228D8}" srcOrd="3" destOrd="0" presId="urn:microsoft.com/office/officeart/2005/8/layout/lProcess2"/>
    <dgm:cxn modelId="{DF2006AE-C93F-4C2E-8EAE-3657ECEF5F3C}" type="presParOf" srcId="{FC3D8322-F23E-1843-A207-46A022CFA4ED}" destId="{ECB550F5-8F56-4618-A366-2CBB158DE307}" srcOrd="4" destOrd="0" presId="urn:microsoft.com/office/officeart/2005/8/layout/lProcess2"/>
    <dgm:cxn modelId="{7308145B-34C8-4211-8767-87BC8CBA6F94}" type="presParOf" srcId="{ECB550F5-8F56-4618-A366-2CBB158DE307}" destId="{AD11F656-E84C-48C2-B33F-7D3EAB032399}" srcOrd="0" destOrd="0" presId="urn:microsoft.com/office/officeart/2005/8/layout/lProcess2"/>
    <dgm:cxn modelId="{503C383C-96FD-45DD-8163-D4EA859A1260}" type="presParOf" srcId="{ECB550F5-8F56-4618-A366-2CBB158DE307}" destId="{71D84ECE-77AD-4707-B37A-CC00EA9E355E}" srcOrd="1" destOrd="0" presId="urn:microsoft.com/office/officeart/2005/8/layout/lProcess2"/>
    <dgm:cxn modelId="{BF59119B-7A79-4323-8874-3CDBCECCAC8E}" type="presParOf" srcId="{ECB550F5-8F56-4618-A366-2CBB158DE307}" destId="{D4E46DE3-AF7F-485D-A759-6C6C39B4E62E}" srcOrd="2" destOrd="0" presId="urn:microsoft.com/office/officeart/2005/8/layout/lProcess2"/>
    <dgm:cxn modelId="{E1354E50-112C-4DE8-8670-CD0869BBC371}" type="presParOf" srcId="{D4E46DE3-AF7F-485D-A759-6C6C39B4E62E}" destId="{1BBDC2AF-D58D-41A8-9D8A-88CDB946C5A0}" srcOrd="0" destOrd="0" presId="urn:microsoft.com/office/officeart/2005/8/layout/lProcess2"/>
    <dgm:cxn modelId="{B0D04BBE-48DB-4607-9636-EB57F322984C}" type="presParOf" srcId="{1BBDC2AF-D58D-41A8-9D8A-88CDB946C5A0}" destId="{9C49D72F-8253-4380-9899-86E0F7A3E9BE}" srcOrd="0" destOrd="0" presId="urn:microsoft.com/office/officeart/2005/8/layout/lProcess2"/>
    <dgm:cxn modelId="{053A70FE-0FA0-4ADD-9A47-A515BA5DE663}" type="presParOf" srcId="{1BBDC2AF-D58D-41A8-9D8A-88CDB946C5A0}" destId="{837583DB-4326-485D-B77E-BF5E68B58F89}" srcOrd="1" destOrd="0" presId="urn:microsoft.com/office/officeart/2005/8/layout/lProcess2"/>
    <dgm:cxn modelId="{B73B709A-89D8-46C9-8F36-272FDC54D8B2}" type="presParOf" srcId="{1BBDC2AF-D58D-41A8-9D8A-88CDB946C5A0}" destId="{DDF3739B-8CC8-480E-98EC-382B74A9A1FE}" srcOrd="2" destOrd="0" presId="urn:microsoft.com/office/officeart/2005/8/layout/lProcess2"/>
    <dgm:cxn modelId="{89259FAA-112A-4179-81AA-5428D8ABC0EA}" type="presParOf" srcId="{FC3D8322-F23E-1843-A207-46A022CFA4ED}" destId="{574732ED-399D-4F0C-88D5-C107B8D282D0}" srcOrd="5" destOrd="0" presId="urn:microsoft.com/office/officeart/2005/8/layout/lProcess2"/>
    <dgm:cxn modelId="{0926F6CA-9451-465B-988D-32C72F054409}" type="presParOf" srcId="{FC3D8322-F23E-1843-A207-46A022CFA4ED}" destId="{175B4DB5-6CF6-434B-AA90-6A743C685EC4}" srcOrd="6" destOrd="0" presId="urn:microsoft.com/office/officeart/2005/8/layout/lProcess2"/>
    <dgm:cxn modelId="{0269F0E1-64E7-47B8-BA34-6A60DF357580}" type="presParOf" srcId="{175B4DB5-6CF6-434B-AA90-6A743C685EC4}" destId="{0139E0E6-D6BB-4BBE-BADD-DC50CA5727A1}" srcOrd="0" destOrd="0" presId="urn:microsoft.com/office/officeart/2005/8/layout/lProcess2"/>
    <dgm:cxn modelId="{606D3755-DC8F-449E-8C94-6C6F53BBD67B}" type="presParOf" srcId="{175B4DB5-6CF6-434B-AA90-6A743C685EC4}" destId="{BD14CC83-1872-4935-B151-E782760DCC47}" srcOrd="1" destOrd="0" presId="urn:microsoft.com/office/officeart/2005/8/layout/lProcess2"/>
    <dgm:cxn modelId="{BEFC2945-394E-4BC9-A7BA-5553B67BC973}" type="presParOf" srcId="{175B4DB5-6CF6-434B-AA90-6A743C685EC4}" destId="{67F0DA34-69C5-4466-A748-68299EFC649F}" srcOrd="2" destOrd="0" presId="urn:microsoft.com/office/officeart/2005/8/layout/lProcess2"/>
    <dgm:cxn modelId="{6EAFFBA3-03C5-4E88-BC12-96FB8512C18D}" type="presParOf" srcId="{67F0DA34-69C5-4466-A748-68299EFC649F}" destId="{C4D7594B-BC03-45C3-9B72-75B5E7AD4D76}" srcOrd="0" destOrd="0" presId="urn:microsoft.com/office/officeart/2005/8/layout/lProcess2"/>
    <dgm:cxn modelId="{C7B9C1AA-3864-4E73-AF9A-3A5EAA888AB5}" type="presParOf" srcId="{C4D7594B-BC03-45C3-9B72-75B5E7AD4D76}" destId="{D0BBACD1-AAD1-8243-81A0-F3BD7488F4A0}" srcOrd="0" destOrd="0" presId="urn:microsoft.com/office/officeart/2005/8/layout/lProcess2"/>
    <dgm:cxn modelId="{C3F18151-CFCA-4016-8CAB-DA05DBB41D6B}" type="presParOf" srcId="{C4D7594B-BC03-45C3-9B72-75B5E7AD4D76}" destId="{56357A68-BDA6-5845-9D7F-334487FFF398}" srcOrd="1" destOrd="0" presId="urn:microsoft.com/office/officeart/2005/8/layout/lProcess2"/>
    <dgm:cxn modelId="{004BE25A-7C03-4AC0-8C23-BA1248CD7BEE}" type="presParOf" srcId="{C4D7594B-BC03-45C3-9B72-75B5E7AD4D76}" destId="{8D2513D6-C562-7440-8C61-D56DB4D76374}" srcOrd="2" destOrd="0" presId="urn:microsoft.com/office/officeart/2005/8/layout/lProcess2"/>
    <dgm:cxn modelId="{44889ABC-8102-4B50-B7AF-E313DC0B74DA}" type="presParOf" srcId="{FC3D8322-F23E-1843-A207-46A022CFA4ED}" destId="{A078DDD9-2479-40D1-A989-5BA43A902E2A}" srcOrd="7" destOrd="0" presId="urn:microsoft.com/office/officeart/2005/8/layout/lProcess2"/>
    <dgm:cxn modelId="{CB7BC506-AECA-EC41-A407-44141C8CCB1E}" type="presParOf" srcId="{FC3D8322-F23E-1843-A207-46A022CFA4ED}" destId="{4AEF5A88-D0A0-FD43-94E4-7C9AA1974B7F}" srcOrd="8" destOrd="0" presId="urn:microsoft.com/office/officeart/2005/8/layout/lProcess2"/>
    <dgm:cxn modelId="{D60406CC-5544-3748-9B1A-A7CA4911FE6A}" type="presParOf" srcId="{4AEF5A88-D0A0-FD43-94E4-7C9AA1974B7F}" destId="{F13F200B-5B0A-A242-B5DA-0A96497D105D}" srcOrd="0" destOrd="0" presId="urn:microsoft.com/office/officeart/2005/8/layout/lProcess2"/>
    <dgm:cxn modelId="{5BB0D3A3-CCFC-434B-9A6B-3130A798536F}" type="presParOf" srcId="{4AEF5A88-D0A0-FD43-94E4-7C9AA1974B7F}" destId="{511D8570-3682-DB47-80F1-0AC505DD8410}" srcOrd="1" destOrd="0" presId="urn:microsoft.com/office/officeart/2005/8/layout/lProcess2"/>
    <dgm:cxn modelId="{21B81ABF-86B6-6E48-870C-DA233BAB61EF}" type="presParOf" srcId="{4AEF5A88-D0A0-FD43-94E4-7C9AA1974B7F}" destId="{37913975-D878-4E42-8590-B9B8542DC7FF}" srcOrd="2" destOrd="0" presId="urn:microsoft.com/office/officeart/2005/8/layout/lProcess2"/>
    <dgm:cxn modelId="{A4A44C0A-F2DB-F14F-AEE7-5E28FB35D0FB}" type="presParOf" srcId="{37913975-D878-4E42-8590-B9B8542DC7FF}" destId="{AEE23272-B2F7-B14D-80EF-5E68CD11FFD7}" srcOrd="0" destOrd="0" presId="urn:microsoft.com/office/officeart/2005/8/layout/lProcess2"/>
    <dgm:cxn modelId="{8381B389-46E8-5F49-A1E2-543BDF84A1D1}" type="presParOf" srcId="{AEE23272-B2F7-B14D-80EF-5E68CD11FFD7}" destId="{3C548FA0-A8D4-A34D-8241-73889DB9E7F3}" srcOrd="0" destOrd="0" presId="urn:microsoft.com/office/officeart/2005/8/layout/lProcess2"/>
    <dgm:cxn modelId="{B71969B5-63C8-B847-AB29-DFC9230CBD66}" type="presParOf" srcId="{AEE23272-B2F7-B14D-80EF-5E68CD11FFD7}" destId="{64F406B8-3903-A54C-BC36-4F01B5A2C8A4}" srcOrd="1" destOrd="0" presId="urn:microsoft.com/office/officeart/2005/8/layout/lProcess2"/>
    <dgm:cxn modelId="{B6C035C6-FEFB-4B87-A509-D0831F2C5A06}" type="presParOf" srcId="{AEE23272-B2F7-B14D-80EF-5E68CD11FFD7}" destId="{4278FB29-450E-4676-AC0A-EA9A0282D18E}"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0FAF2340-FBEB-4B1A-B287-2103108E55E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DBD8CA1-8ACE-42DE-A33D-45306EC0A41B}">
      <dgm:prSet phldrT="[Text]" custT="1"/>
      <dgm:spPr>
        <a:solidFill>
          <a:srgbClr val="0070C0"/>
        </a:solidFill>
        <a:ln w="76200">
          <a:solidFill>
            <a:srgbClr val="002060"/>
          </a:solidFill>
        </a:ln>
      </dgm:spPr>
      <dgm:t>
        <a:bodyPr/>
        <a:lstStyle/>
        <a:p>
          <a:pPr algn="ctr"/>
          <a:r>
            <a:rPr lang="en-US" sz="2400" b="1" kern="1200" dirty="0">
              <a:solidFill>
                <a:schemeClr val="bg1"/>
              </a:solidFill>
              <a:latin typeface="+mn-lt"/>
              <a:ea typeface="+mn-ea"/>
              <a:cs typeface="+mn-cs"/>
            </a:rPr>
            <a:t>Harpursville Classification:         No Designation</a:t>
          </a:r>
        </a:p>
      </dgm:t>
    </dgm:pt>
    <dgm:pt modelId="{9A407BEB-DE43-4317-8AB9-625A01412F13}" type="parTrans" cxnId="{EBB0978F-6BB8-4A37-88F9-2173BC2FDC87}">
      <dgm:prSet/>
      <dgm:spPr/>
      <dgm:t>
        <a:bodyPr/>
        <a:lstStyle/>
        <a:p>
          <a:endParaRPr lang="en-US"/>
        </a:p>
      </dgm:t>
    </dgm:pt>
    <dgm:pt modelId="{D32C313A-13FC-43B0-BAEA-33C9C0683EF4}" type="sibTrans" cxnId="{EBB0978F-6BB8-4A37-88F9-2173BC2FDC87}">
      <dgm:prSet/>
      <dgm:spPr/>
      <dgm:t>
        <a:bodyPr/>
        <a:lstStyle/>
        <a:p>
          <a:endParaRPr lang="en-US"/>
        </a:p>
      </dgm:t>
    </dgm:pt>
    <dgm:pt modelId="{A472241B-C53A-4FBA-9EAD-9B616A5F152B}" type="pres">
      <dgm:prSet presAssocID="{0FAF2340-FBEB-4B1A-B287-2103108E55E5}" presName="linear" presStyleCnt="0">
        <dgm:presLayoutVars>
          <dgm:animLvl val="lvl"/>
          <dgm:resizeHandles val="exact"/>
        </dgm:presLayoutVars>
      </dgm:prSet>
      <dgm:spPr/>
    </dgm:pt>
    <dgm:pt modelId="{A68062D6-8AAF-4442-9275-CF4D71379F96}" type="pres">
      <dgm:prSet presAssocID="{BDBD8CA1-8ACE-42DE-A33D-45306EC0A41B}" presName="parentText" presStyleLbl="node1" presStyleIdx="0" presStyleCnt="1" custLinFactNeighborY="-13167">
        <dgm:presLayoutVars>
          <dgm:chMax val="0"/>
          <dgm:bulletEnabled val="1"/>
        </dgm:presLayoutVars>
      </dgm:prSet>
      <dgm:spPr/>
    </dgm:pt>
  </dgm:ptLst>
  <dgm:cxnLst>
    <dgm:cxn modelId="{80C92918-2531-48D2-BEFD-ECD459257FEA}" type="presOf" srcId="{BDBD8CA1-8ACE-42DE-A33D-45306EC0A41B}" destId="{A68062D6-8AAF-4442-9275-CF4D71379F96}" srcOrd="0" destOrd="0" presId="urn:microsoft.com/office/officeart/2005/8/layout/vList2"/>
    <dgm:cxn modelId="{EBB0978F-6BB8-4A37-88F9-2173BC2FDC87}" srcId="{0FAF2340-FBEB-4B1A-B287-2103108E55E5}" destId="{BDBD8CA1-8ACE-42DE-A33D-45306EC0A41B}" srcOrd="0" destOrd="0" parTransId="{9A407BEB-DE43-4317-8AB9-625A01412F13}" sibTransId="{D32C313A-13FC-43B0-BAEA-33C9C0683EF4}"/>
    <dgm:cxn modelId="{CB4136B8-D897-4D01-A588-2868EF9C1984}" type="presOf" srcId="{0FAF2340-FBEB-4B1A-B287-2103108E55E5}" destId="{A472241B-C53A-4FBA-9EAD-9B616A5F152B}" srcOrd="0" destOrd="0" presId="urn:microsoft.com/office/officeart/2005/8/layout/vList2"/>
    <dgm:cxn modelId="{70D24FB3-65EE-46B6-9601-BB80B1E3D9C5}" type="presParOf" srcId="{A472241B-C53A-4FBA-9EAD-9B616A5F152B}" destId="{A68062D6-8AAF-4442-9275-CF4D71379F9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1B9323-570B-4B32-9096-43F25E6E3FE4}" type="doc">
      <dgm:prSet loTypeId="urn:microsoft.com/office/officeart/2005/8/layout/default" loCatId="list" qsTypeId="urn:microsoft.com/office/officeart/2005/8/quickstyle/simple3" qsCatId="simple" csTypeId="urn:microsoft.com/office/officeart/2005/8/colors/accent5_2" csCatId="accent5" phldr="1"/>
      <dgm:spPr/>
      <dgm:t>
        <a:bodyPr/>
        <a:lstStyle/>
        <a:p>
          <a:endParaRPr lang="en-US"/>
        </a:p>
      </dgm:t>
    </dgm:pt>
    <dgm:pt modelId="{00F37351-6B03-4D52-8D17-07D6407A8A07}">
      <dgm:prSet phldrT="[Text]" custT="1"/>
      <dgm:spPr>
        <a:solidFill>
          <a:srgbClr val="002060"/>
        </a:solidFill>
      </dgm:spPr>
      <dgm:t>
        <a:bodyPr/>
        <a:lstStyle/>
        <a:p>
          <a:r>
            <a:rPr lang="en-US" sz="2000" dirty="0">
              <a:solidFill>
                <a:schemeClr val="bg1"/>
              </a:solidFill>
              <a:latin typeface="Arial" panose="020B0604020202020204" pitchFamily="34" charset="0"/>
              <a:cs typeface="Arial" panose="020B0604020202020204" pitchFamily="34" charset="0"/>
            </a:rPr>
            <a:t>Office of State Comptroller</a:t>
          </a:r>
        </a:p>
      </dgm:t>
    </dgm:pt>
    <dgm:pt modelId="{E66A4B6C-BC86-4D34-8985-64594E7883C7}" type="parTrans" cxnId="{D4BE3D3A-7E10-4B98-B544-CDFD751E8A42}">
      <dgm:prSet/>
      <dgm:spPr/>
      <dgm:t>
        <a:bodyPr/>
        <a:lstStyle/>
        <a:p>
          <a:endParaRPr lang="en-US"/>
        </a:p>
      </dgm:t>
    </dgm:pt>
    <dgm:pt modelId="{B73AABFE-73C7-49EB-AAEE-29EF0D1E31F9}" type="sibTrans" cxnId="{D4BE3D3A-7E10-4B98-B544-CDFD751E8A42}">
      <dgm:prSet/>
      <dgm:spPr/>
      <dgm:t>
        <a:bodyPr/>
        <a:lstStyle/>
        <a:p>
          <a:endParaRPr lang="en-US"/>
        </a:p>
      </dgm:t>
    </dgm:pt>
    <dgm:pt modelId="{D1C13B69-7B28-43A4-AB9A-1ADDBA4582B0}">
      <dgm:prSet custT="1"/>
      <dgm:spPr>
        <a:solidFill>
          <a:srgbClr val="002060"/>
        </a:solidFill>
      </dgm:spPr>
      <dgm:t>
        <a:bodyPr/>
        <a:lstStyle/>
        <a:p>
          <a:r>
            <a:rPr lang="en-US" sz="2000" dirty="0">
              <a:solidFill>
                <a:schemeClr val="bg1"/>
              </a:solidFill>
              <a:latin typeface="Arial" panose="020B0604020202020204" pitchFamily="34" charset="0"/>
              <a:cs typeface="Arial" panose="020B0604020202020204" pitchFamily="34" charset="0"/>
            </a:rPr>
            <a:t>Budgetary Solvency Perspective</a:t>
          </a:r>
        </a:p>
      </dgm:t>
    </dgm:pt>
    <dgm:pt modelId="{040E0388-E33F-429D-B4FD-04DDCF829470}" type="parTrans" cxnId="{4F61DA17-4990-40C3-AC79-733D7024AB78}">
      <dgm:prSet/>
      <dgm:spPr/>
      <dgm:t>
        <a:bodyPr/>
        <a:lstStyle/>
        <a:p>
          <a:endParaRPr lang="en-US"/>
        </a:p>
      </dgm:t>
    </dgm:pt>
    <dgm:pt modelId="{6307DD8A-9781-4222-814D-7FF5E2676592}" type="sibTrans" cxnId="{4F61DA17-4990-40C3-AC79-733D7024AB78}">
      <dgm:prSet/>
      <dgm:spPr/>
      <dgm:t>
        <a:bodyPr/>
        <a:lstStyle/>
        <a:p>
          <a:endParaRPr lang="en-US"/>
        </a:p>
      </dgm:t>
    </dgm:pt>
    <dgm:pt modelId="{3F45BBC4-1A73-4755-BE0D-51B9AADFA5ED}">
      <dgm:prSet custT="1"/>
      <dgm:spPr>
        <a:solidFill>
          <a:srgbClr val="002060"/>
        </a:solidFill>
      </dgm:spPr>
      <dgm:t>
        <a:bodyPr/>
        <a:lstStyle/>
        <a:p>
          <a:r>
            <a:rPr lang="en-US" sz="2000" dirty="0">
              <a:solidFill>
                <a:schemeClr val="bg1"/>
              </a:solidFill>
              <a:latin typeface="Arial" panose="020B0604020202020204" pitchFamily="34" charset="0"/>
              <a:cs typeface="Arial" panose="020B0604020202020204" pitchFamily="34" charset="0"/>
            </a:rPr>
            <a:t>Based on a 100-point scale</a:t>
          </a:r>
        </a:p>
      </dgm:t>
    </dgm:pt>
    <dgm:pt modelId="{8B03317D-DF6B-4768-9588-C5D4C5AA71EA}" type="parTrans" cxnId="{20A3D9D4-FCE4-48B2-8E25-026017CFF99F}">
      <dgm:prSet/>
      <dgm:spPr/>
      <dgm:t>
        <a:bodyPr/>
        <a:lstStyle/>
        <a:p>
          <a:endParaRPr lang="en-US"/>
        </a:p>
      </dgm:t>
    </dgm:pt>
    <dgm:pt modelId="{D040778A-9CE9-4005-AFB9-C54A46C42B40}" type="sibTrans" cxnId="{20A3D9D4-FCE4-48B2-8E25-026017CFF99F}">
      <dgm:prSet/>
      <dgm:spPr/>
      <dgm:t>
        <a:bodyPr/>
        <a:lstStyle/>
        <a:p>
          <a:endParaRPr lang="en-US"/>
        </a:p>
      </dgm:t>
    </dgm:pt>
    <dgm:pt modelId="{9B990669-27F8-456D-9BEA-35A22E88251D}" type="pres">
      <dgm:prSet presAssocID="{2C1B9323-570B-4B32-9096-43F25E6E3FE4}" presName="diagram" presStyleCnt="0">
        <dgm:presLayoutVars>
          <dgm:dir/>
          <dgm:resizeHandles val="exact"/>
        </dgm:presLayoutVars>
      </dgm:prSet>
      <dgm:spPr/>
    </dgm:pt>
    <dgm:pt modelId="{31A30AF6-C478-43BC-B803-A544711BE9B0}" type="pres">
      <dgm:prSet presAssocID="{00F37351-6B03-4D52-8D17-07D6407A8A07}" presName="node" presStyleLbl="node1" presStyleIdx="0" presStyleCnt="3">
        <dgm:presLayoutVars>
          <dgm:bulletEnabled val="1"/>
        </dgm:presLayoutVars>
      </dgm:prSet>
      <dgm:spPr/>
    </dgm:pt>
    <dgm:pt modelId="{2E02220D-0835-4921-877F-EC115170CF13}" type="pres">
      <dgm:prSet presAssocID="{B73AABFE-73C7-49EB-AAEE-29EF0D1E31F9}" presName="sibTrans" presStyleCnt="0"/>
      <dgm:spPr/>
    </dgm:pt>
    <dgm:pt modelId="{3F6C7E6C-90D5-47E7-88F8-2991F8F4E2C8}" type="pres">
      <dgm:prSet presAssocID="{D1C13B69-7B28-43A4-AB9A-1ADDBA4582B0}" presName="node" presStyleLbl="node1" presStyleIdx="1" presStyleCnt="3">
        <dgm:presLayoutVars>
          <dgm:bulletEnabled val="1"/>
        </dgm:presLayoutVars>
      </dgm:prSet>
      <dgm:spPr/>
    </dgm:pt>
    <dgm:pt modelId="{5D768DF6-AC3E-4BEE-B121-0F0D73C2BC28}" type="pres">
      <dgm:prSet presAssocID="{6307DD8A-9781-4222-814D-7FF5E2676592}" presName="sibTrans" presStyleCnt="0"/>
      <dgm:spPr/>
    </dgm:pt>
    <dgm:pt modelId="{64F037CC-490A-4342-8E34-929F92A16B5D}" type="pres">
      <dgm:prSet presAssocID="{3F45BBC4-1A73-4755-BE0D-51B9AADFA5ED}" presName="node" presStyleLbl="node1" presStyleIdx="2" presStyleCnt="3">
        <dgm:presLayoutVars>
          <dgm:bulletEnabled val="1"/>
        </dgm:presLayoutVars>
      </dgm:prSet>
      <dgm:spPr/>
    </dgm:pt>
  </dgm:ptLst>
  <dgm:cxnLst>
    <dgm:cxn modelId="{4F61DA17-4990-40C3-AC79-733D7024AB78}" srcId="{2C1B9323-570B-4B32-9096-43F25E6E3FE4}" destId="{D1C13B69-7B28-43A4-AB9A-1ADDBA4582B0}" srcOrd="1" destOrd="0" parTransId="{040E0388-E33F-429D-B4FD-04DDCF829470}" sibTransId="{6307DD8A-9781-4222-814D-7FF5E2676592}"/>
    <dgm:cxn modelId="{ED2DE02E-7AA4-4BFC-B8AE-193C2B3341EF}" type="presOf" srcId="{00F37351-6B03-4D52-8D17-07D6407A8A07}" destId="{31A30AF6-C478-43BC-B803-A544711BE9B0}" srcOrd="0" destOrd="0" presId="urn:microsoft.com/office/officeart/2005/8/layout/default"/>
    <dgm:cxn modelId="{D4BE3D3A-7E10-4B98-B544-CDFD751E8A42}" srcId="{2C1B9323-570B-4B32-9096-43F25E6E3FE4}" destId="{00F37351-6B03-4D52-8D17-07D6407A8A07}" srcOrd="0" destOrd="0" parTransId="{E66A4B6C-BC86-4D34-8985-64594E7883C7}" sibTransId="{B73AABFE-73C7-49EB-AAEE-29EF0D1E31F9}"/>
    <dgm:cxn modelId="{C9822142-75E7-46C2-B1BD-D25B3BA1183D}" type="presOf" srcId="{D1C13B69-7B28-43A4-AB9A-1ADDBA4582B0}" destId="{3F6C7E6C-90D5-47E7-88F8-2991F8F4E2C8}" srcOrd="0" destOrd="0" presId="urn:microsoft.com/office/officeart/2005/8/layout/default"/>
    <dgm:cxn modelId="{42180853-0D35-467D-8299-DF778D2D20E0}" type="presOf" srcId="{3F45BBC4-1A73-4755-BE0D-51B9AADFA5ED}" destId="{64F037CC-490A-4342-8E34-929F92A16B5D}" srcOrd="0" destOrd="0" presId="urn:microsoft.com/office/officeart/2005/8/layout/default"/>
    <dgm:cxn modelId="{FFC363CD-BB9A-468B-8070-115530E630D1}" type="presOf" srcId="{2C1B9323-570B-4B32-9096-43F25E6E3FE4}" destId="{9B990669-27F8-456D-9BEA-35A22E88251D}" srcOrd="0" destOrd="0" presId="urn:microsoft.com/office/officeart/2005/8/layout/default"/>
    <dgm:cxn modelId="{20A3D9D4-FCE4-48B2-8E25-026017CFF99F}" srcId="{2C1B9323-570B-4B32-9096-43F25E6E3FE4}" destId="{3F45BBC4-1A73-4755-BE0D-51B9AADFA5ED}" srcOrd="2" destOrd="0" parTransId="{8B03317D-DF6B-4768-9588-C5D4C5AA71EA}" sibTransId="{D040778A-9CE9-4005-AFB9-C54A46C42B40}"/>
    <dgm:cxn modelId="{69174BB4-1601-45BA-8B44-F66857905E2B}" type="presParOf" srcId="{9B990669-27F8-456D-9BEA-35A22E88251D}" destId="{31A30AF6-C478-43BC-B803-A544711BE9B0}" srcOrd="0" destOrd="0" presId="urn:microsoft.com/office/officeart/2005/8/layout/default"/>
    <dgm:cxn modelId="{BC3F9DBB-B016-47D3-86CE-6FF7A24CBA79}" type="presParOf" srcId="{9B990669-27F8-456D-9BEA-35A22E88251D}" destId="{2E02220D-0835-4921-877F-EC115170CF13}" srcOrd="1" destOrd="0" presId="urn:microsoft.com/office/officeart/2005/8/layout/default"/>
    <dgm:cxn modelId="{85545807-4454-4F92-8D6B-F97CF0B9F520}" type="presParOf" srcId="{9B990669-27F8-456D-9BEA-35A22E88251D}" destId="{3F6C7E6C-90D5-47E7-88F8-2991F8F4E2C8}" srcOrd="2" destOrd="0" presId="urn:microsoft.com/office/officeart/2005/8/layout/default"/>
    <dgm:cxn modelId="{E6DA5019-53BF-4FF3-85AF-2207BA8CF465}" type="presParOf" srcId="{9B990669-27F8-456D-9BEA-35A22E88251D}" destId="{5D768DF6-AC3E-4BEE-B121-0F0D73C2BC28}" srcOrd="3" destOrd="0" presId="urn:microsoft.com/office/officeart/2005/8/layout/default"/>
    <dgm:cxn modelId="{A4312EA3-8C37-4664-B09E-E939821EDB99}" type="presParOf" srcId="{9B990669-27F8-456D-9BEA-35A22E88251D}" destId="{64F037CC-490A-4342-8E34-929F92A16B5D}"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AB6E0D-FBC7-4F0F-A1B9-01BA6B3A511B}" type="doc">
      <dgm:prSet loTypeId="urn:microsoft.com/office/officeart/2005/8/layout/chevronAccent+Icon" loCatId="officeonline" qsTypeId="urn:microsoft.com/office/officeart/2005/8/quickstyle/simple1" qsCatId="simple" csTypeId="urn:microsoft.com/office/officeart/2005/8/colors/accent5_1" csCatId="accent5" phldr="1"/>
      <dgm:spPr/>
    </dgm:pt>
    <dgm:pt modelId="{39E9BA3B-536A-47A5-939B-81D20B322B93}">
      <dgm:prSet phldrT="[Text]"/>
      <dgm:spPr/>
      <dgm:t>
        <a:bodyPr/>
        <a:lstStyle/>
        <a:p>
          <a:r>
            <a:rPr lang="en-US" dirty="0"/>
            <a:t>Financial Indicators</a:t>
          </a:r>
        </a:p>
      </dgm:t>
    </dgm:pt>
    <dgm:pt modelId="{56FF07FF-2E6D-4FC4-A98F-9E24CA98E10A}" type="parTrans" cxnId="{6322BE8A-3F2B-4D5B-8FFE-07F3AAEB4469}">
      <dgm:prSet/>
      <dgm:spPr/>
      <dgm:t>
        <a:bodyPr/>
        <a:lstStyle/>
        <a:p>
          <a:endParaRPr lang="en-US"/>
        </a:p>
      </dgm:t>
    </dgm:pt>
    <dgm:pt modelId="{6D9E817B-5DDE-47F5-ADF0-5231CE4332BB}" type="sibTrans" cxnId="{6322BE8A-3F2B-4D5B-8FFE-07F3AAEB4469}">
      <dgm:prSet/>
      <dgm:spPr/>
      <dgm:t>
        <a:bodyPr/>
        <a:lstStyle/>
        <a:p>
          <a:endParaRPr lang="en-US"/>
        </a:p>
      </dgm:t>
    </dgm:pt>
    <dgm:pt modelId="{F170A320-D2C8-4175-8C85-DBDBBD127888}">
      <dgm:prSet phldrT="[Text]"/>
      <dgm:spPr/>
      <dgm:t>
        <a:bodyPr/>
        <a:lstStyle/>
        <a:p>
          <a:r>
            <a:rPr lang="en-US" dirty="0"/>
            <a:t>Fiscal Score</a:t>
          </a:r>
        </a:p>
      </dgm:t>
    </dgm:pt>
    <dgm:pt modelId="{D5288141-D9CC-4543-9A15-6345C13175DF}" type="parTrans" cxnId="{0CBF74ED-DF20-4366-9606-1F1878850902}">
      <dgm:prSet/>
      <dgm:spPr/>
      <dgm:t>
        <a:bodyPr/>
        <a:lstStyle/>
        <a:p>
          <a:endParaRPr lang="en-US"/>
        </a:p>
      </dgm:t>
    </dgm:pt>
    <dgm:pt modelId="{D5603D40-3FEF-4B0E-A40C-4147B6609F8B}" type="sibTrans" cxnId="{0CBF74ED-DF20-4366-9606-1F1878850902}">
      <dgm:prSet/>
      <dgm:spPr/>
      <dgm:t>
        <a:bodyPr/>
        <a:lstStyle/>
        <a:p>
          <a:endParaRPr lang="en-US"/>
        </a:p>
      </dgm:t>
    </dgm:pt>
    <dgm:pt modelId="{8FCBFF53-8FA5-42AC-9EC4-40C242295E5A}">
      <dgm:prSet phldrT="[Text]"/>
      <dgm:spPr/>
      <dgm:t>
        <a:bodyPr/>
        <a:lstStyle/>
        <a:p>
          <a:r>
            <a:rPr lang="en-US" dirty="0"/>
            <a:t>Designation</a:t>
          </a:r>
        </a:p>
      </dgm:t>
    </dgm:pt>
    <dgm:pt modelId="{862BDD12-4783-40A5-A326-8B208CFDB89A}" type="parTrans" cxnId="{3CDCE496-87E2-49F6-AF20-45BE85345C8E}">
      <dgm:prSet/>
      <dgm:spPr/>
      <dgm:t>
        <a:bodyPr/>
        <a:lstStyle/>
        <a:p>
          <a:endParaRPr lang="en-US"/>
        </a:p>
      </dgm:t>
    </dgm:pt>
    <dgm:pt modelId="{94110633-79FF-4699-8994-10BB125D1BB2}" type="sibTrans" cxnId="{3CDCE496-87E2-49F6-AF20-45BE85345C8E}">
      <dgm:prSet/>
      <dgm:spPr/>
      <dgm:t>
        <a:bodyPr/>
        <a:lstStyle/>
        <a:p>
          <a:endParaRPr lang="en-US"/>
        </a:p>
      </dgm:t>
    </dgm:pt>
    <dgm:pt modelId="{3DFFC2EA-C87E-4A8F-8269-9E088742CFB4}" type="pres">
      <dgm:prSet presAssocID="{2AAB6E0D-FBC7-4F0F-A1B9-01BA6B3A511B}" presName="Name0" presStyleCnt="0">
        <dgm:presLayoutVars>
          <dgm:dir/>
          <dgm:resizeHandles val="exact"/>
        </dgm:presLayoutVars>
      </dgm:prSet>
      <dgm:spPr/>
    </dgm:pt>
    <dgm:pt modelId="{BFA5711F-E02D-4699-A1D2-0869982D206E}" type="pres">
      <dgm:prSet presAssocID="{39E9BA3B-536A-47A5-939B-81D20B322B93}" presName="composite" presStyleCnt="0"/>
      <dgm:spPr/>
    </dgm:pt>
    <dgm:pt modelId="{30979BDB-5942-40A1-9793-6C63F9713043}" type="pres">
      <dgm:prSet presAssocID="{39E9BA3B-536A-47A5-939B-81D20B322B93}" presName="bgChev" presStyleLbl="node1" presStyleIdx="0" presStyleCnt="3"/>
      <dgm:spPr/>
    </dgm:pt>
    <dgm:pt modelId="{70778FF7-B108-4B7E-921A-5FD4BC82F242}" type="pres">
      <dgm:prSet presAssocID="{39E9BA3B-536A-47A5-939B-81D20B322B93}" presName="txNode" presStyleLbl="fgAcc1" presStyleIdx="0" presStyleCnt="3">
        <dgm:presLayoutVars>
          <dgm:bulletEnabled val="1"/>
        </dgm:presLayoutVars>
      </dgm:prSet>
      <dgm:spPr/>
    </dgm:pt>
    <dgm:pt modelId="{17BE6CE8-D701-42EA-9934-C2B65ADFB3CC}" type="pres">
      <dgm:prSet presAssocID="{6D9E817B-5DDE-47F5-ADF0-5231CE4332BB}" presName="compositeSpace" presStyleCnt="0"/>
      <dgm:spPr/>
    </dgm:pt>
    <dgm:pt modelId="{B4429382-162F-4124-A58B-F45B3A0948E6}" type="pres">
      <dgm:prSet presAssocID="{F170A320-D2C8-4175-8C85-DBDBBD127888}" presName="composite" presStyleCnt="0"/>
      <dgm:spPr/>
    </dgm:pt>
    <dgm:pt modelId="{9D7CE222-E605-4D87-9557-375F8051A7A3}" type="pres">
      <dgm:prSet presAssocID="{F170A320-D2C8-4175-8C85-DBDBBD127888}" presName="bgChev" presStyleLbl="node1" presStyleIdx="1" presStyleCnt="3"/>
      <dgm:spPr/>
    </dgm:pt>
    <dgm:pt modelId="{343B9ACF-FBF7-4E27-B75D-027469D4095E}" type="pres">
      <dgm:prSet presAssocID="{F170A320-D2C8-4175-8C85-DBDBBD127888}" presName="txNode" presStyleLbl="fgAcc1" presStyleIdx="1" presStyleCnt="3">
        <dgm:presLayoutVars>
          <dgm:bulletEnabled val="1"/>
        </dgm:presLayoutVars>
      </dgm:prSet>
      <dgm:spPr/>
    </dgm:pt>
    <dgm:pt modelId="{06F639CA-3532-4DB4-A630-67A199A5481F}" type="pres">
      <dgm:prSet presAssocID="{D5603D40-3FEF-4B0E-A40C-4147B6609F8B}" presName="compositeSpace" presStyleCnt="0"/>
      <dgm:spPr/>
    </dgm:pt>
    <dgm:pt modelId="{86C2D611-7B7E-428A-B705-BED89EF667E7}" type="pres">
      <dgm:prSet presAssocID="{8FCBFF53-8FA5-42AC-9EC4-40C242295E5A}" presName="composite" presStyleCnt="0"/>
      <dgm:spPr/>
    </dgm:pt>
    <dgm:pt modelId="{653FE531-6A38-4343-B086-2C8A974368A2}" type="pres">
      <dgm:prSet presAssocID="{8FCBFF53-8FA5-42AC-9EC4-40C242295E5A}" presName="bgChev" presStyleLbl="node1" presStyleIdx="2" presStyleCnt="3"/>
      <dgm:spPr/>
    </dgm:pt>
    <dgm:pt modelId="{C28A28B0-95C3-4168-9E7F-E08DDD3A6812}" type="pres">
      <dgm:prSet presAssocID="{8FCBFF53-8FA5-42AC-9EC4-40C242295E5A}" presName="txNode" presStyleLbl="fgAcc1" presStyleIdx="2" presStyleCnt="3">
        <dgm:presLayoutVars>
          <dgm:bulletEnabled val="1"/>
        </dgm:presLayoutVars>
      </dgm:prSet>
      <dgm:spPr/>
    </dgm:pt>
  </dgm:ptLst>
  <dgm:cxnLst>
    <dgm:cxn modelId="{D9F42D2D-BE6A-450A-8C7F-0CFA173B9CD5}" type="presOf" srcId="{F170A320-D2C8-4175-8C85-DBDBBD127888}" destId="{343B9ACF-FBF7-4E27-B75D-027469D4095E}" srcOrd="0" destOrd="0" presId="urn:microsoft.com/office/officeart/2005/8/layout/chevronAccent+Icon"/>
    <dgm:cxn modelId="{1B04B93B-1D73-4ADC-85BB-6F8869DBF6F9}" type="presOf" srcId="{8FCBFF53-8FA5-42AC-9EC4-40C242295E5A}" destId="{C28A28B0-95C3-4168-9E7F-E08DDD3A6812}" srcOrd="0" destOrd="0" presId="urn:microsoft.com/office/officeart/2005/8/layout/chevronAccent+Icon"/>
    <dgm:cxn modelId="{5CA54265-9224-4864-A842-BEB99A3766FA}" type="presOf" srcId="{39E9BA3B-536A-47A5-939B-81D20B322B93}" destId="{70778FF7-B108-4B7E-921A-5FD4BC82F242}" srcOrd="0" destOrd="0" presId="urn:microsoft.com/office/officeart/2005/8/layout/chevronAccent+Icon"/>
    <dgm:cxn modelId="{6322BE8A-3F2B-4D5B-8FFE-07F3AAEB4469}" srcId="{2AAB6E0D-FBC7-4F0F-A1B9-01BA6B3A511B}" destId="{39E9BA3B-536A-47A5-939B-81D20B322B93}" srcOrd="0" destOrd="0" parTransId="{56FF07FF-2E6D-4FC4-A98F-9E24CA98E10A}" sibTransId="{6D9E817B-5DDE-47F5-ADF0-5231CE4332BB}"/>
    <dgm:cxn modelId="{0ADE468D-C8FD-4D93-B219-28CE58101225}" type="presOf" srcId="{2AAB6E0D-FBC7-4F0F-A1B9-01BA6B3A511B}" destId="{3DFFC2EA-C87E-4A8F-8269-9E088742CFB4}" srcOrd="0" destOrd="0" presId="urn:microsoft.com/office/officeart/2005/8/layout/chevronAccent+Icon"/>
    <dgm:cxn modelId="{3CDCE496-87E2-49F6-AF20-45BE85345C8E}" srcId="{2AAB6E0D-FBC7-4F0F-A1B9-01BA6B3A511B}" destId="{8FCBFF53-8FA5-42AC-9EC4-40C242295E5A}" srcOrd="2" destOrd="0" parTransId="{862BDD12-4783-40A5-A326-8B208CFDB89A}" sibTransId="{94110633-79FF-4699-8994-10BB125D1BB2}"/>
    <dgm:cxn modelId="{0CBF74ED-DF20-4366-9606-1F1878850902}" srcId="{2AAB6E0D-FBC7-4F0F-A1B9-01BA6B3A511B}" destId="{F170A320-D2C8-4175-8C85-DBDBBD127888}" srcOrd="1" destOrd="0" parTransId="{D5288141-D9CC-4543-9A15-6345C13175DF}" sibTransId="{D5603D40-3FEF-4B0E-A40C-4147B6609F8B}"/>
    <dgm:cxn modelId="{7F77B441-C552-447E-BEBB-377C697DB50F}" type="presParOf" srcId="{3DFFC2EA-C87E-4A8F-8269-9E088742CFB4}" destId="{BFA5711F-E02D-4699-A1D2-0869982D206E}" srcOrd="0" destOrd="0" presId="urn:microsoft.com/office/officeart/2005/8/layout/chevronAccent+Icon"/>
    <dgm:cxn modelId="{218E5E89-452C-4EEF-8D10-41FB5CEC8306}" type="presParOf" srcId="{BFA5711F-E02D-4699-A1D2-0869982D206E}" destId="{30979BDB-5942-40A1-9793-6C63F9713043}" srcOrd="0" destOrd="0" presId="urn:microsoft.com/office/officeart/2005/8/layout/chevronAccent+Icon"/>
    <dgm:cxn modelId="{7A496EF9-9F17-46CE-8475-F9B4B10BA350}" type="presParOf" srcId="{BFA5711F-E02D-4699-A1D2-0869982D206E}" destId="{70778FF7-B108-4B7E-921A-5FD4BC82F242}" srcOrd="1" destOrd="0" presId="urn:microsoft.com/office/officeart/2005/8/layout/chevronAccent+Icon"/>
    <dgm:cxn modelId="{98064775-1117-4963-9704-C6D5308CAB3C}" type="presParOf" srcId="{3DFFC2EA-C87E-4A8F-8269-9E088742CFB4}" destId="{17BE6CE8-D701-42EA-9934-C2B65ADFB3CC}" srcOrd="1" destOrd="0" presId="urn:microsoft.com/office/officeart/2005/8/layout/chevronAccent+Icon"/>
    <dgm:cxn modelId="{BFF6E954-FA98-4235-8189-5785561A5369}" type="presParOf" srcId="{3DFFC2EA-C87E-4A8F-8269-9E088742CFB4}" destId="{B4429382-162F-4124-A58B-F45B3A0948E6}" srcOrd="2" destOrd="0" presId="urn:microsoft.com/office/officeart/2005/8/layout/chevronAccent+Icon"/>
    <dgm:cxn modelId="{B63FC4F1-AE34-4E88-947E-CCEABAB97682}" type="presParOf" srcId="{B4429382-162F-4124-A58B-F45B3A0948E6}" destId="{9D7CE222-E605-4D87-9557-375F8051A7A3}" srcOrd="0" destOrd="0" presId="urn:microsoft.com/office/officeart/2005/8/layout/chevronAccent+Icon"/>
    <dgm:cxn modelId="{4A1D3C15-C357-4B66-B7D5-EEF9BF5F9106}" type="presParOf" srcId="{B4429382-162F-4124-A58B-F45B3A0948E6}" destId="{343B9ACF-FBF7-4E27-B75D-027469D4095E}" srcOrd="1" destOrd="0" presId="urn:microsoft.com/office/officeart/2005/8/layout/chevronAccent+Icon"/>
    <dgm:cxn modelId="{91378273-06E0-4274-B84D-1A8E4EE2C739}" type="presParOf" srcId="{3DFFC2EA-C87E-4A8F-8269-9E088742CFB4}" destId="{06F639CA-3532-4DB4-A630-67A199A5481F}" srcOrd="3" destOrd="0" presId="urn:microsoft.com/office/officeart/2005/8/layout/chevronAccent+Icon"/>
    <dgm:cxn modelId="{ED2E64CC-C749-4BA5-8B0D-66BC0FE41706}" type="presParOf" srcId="{3DFFC2EA-C87E-4A8F-8269-9E088742CFB4}" destId="{86C2D611-7B7E-428A-B705-BED89EF667E7}" srcOrd="4" destOrd="0" presId="urn:microsoft.com/office/officeart/2005/8/layout/chevronAccent+Icon"/>
    <dgm:cxn modelId="{0D1C01F7-55F4-4433-B2F8-196EFC8069B2}" type="presParOf" srcId="{86C2D611-7B7E-428A-B705-BED89EF667E7}" destId="{653FE531-6A38-4343-B086-2C8A974368A2}" srcOrd="0" destOrd="0" presId="urn:microsoft.com/office/officeart/2005/8/layout/chevronAccent+Icon"/>
    <dgm:cxn modelId="{5EDB852A-ECA3-477B-B6A0-7BC05582571C}" type="presParOf" srcId="{86C2D611-7B7E-428A-B705-BED89EF667E7}" destId="{C28A28B0-95C3-4168-9E7F-E08DDD3A6812}" srcOrd="1" destOrd="0" presId="urn:microsoft.com/office/officeart/2005/8/layout/chevronAccent+Icon"/>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2AAB6E0D-FBC7-4F0F-A1B9-01BA6B3A511B}" type="doc">
      <dgm:prSet loTypeId="urn:microsoft.com/office/officeart/2005/8/layout/chevronAccent+Icon" loCatId="officeonline" qsTypeId="urn:microsoft.com/office/officeart/2005/8/quickstyle/simple1" qsCatId="simple" csTypeId="urn:microsoft.com/office/officeart/2005/8/colors/accent5_1" csCatId="accent5" phldr="1"/>
      <dgm:spPr/>
    </dgm:pt>
    <dgm:pt modelId="{39E9BA3B-536A-47A5-939B-81D20B322B93}">
      <dgm:prSet phldrT="[Text]"/>
      <dgm:spPr/>
      <dgm:t>
        <a:bodyPr/>
        <a:lstStyle/>
        <a:p>
          <a:r>
            <a:rPr lang="en-US" dirty="0"/>
            <a:t>Environmental Indicators</a:t>
          </a:r>
        </a:p>
      </dgm:t>
    </dgm:pt>
    <dgm:pt modelId="{56FF07FF-2E6D-4FC4-A98F-9E24CA98E10A}" type="parTrans" cxnId="{6322BE8A-3F2B-4D5B-8FFE-07F3AAEB4469}">
      <dgm:prSet/>
      <dgm:spPr/>
      <dgm:t>
        <a:bodyPr/>
        <a:lstStyle/>
        <a:p>
          <a:endParaRPr lang="en-US"/>
        </a:p>
      </dgm:t>
    </dgm:pt>
    <dgm:pt modelId="{6D9E817B-5DDE-47F5-ADF0-5231CE4332BB}" type="sibTrans" cxnId="{6322BE8A-3F2B-4D5B-8FFE-07F3AAEB4469}">
      <dgm:prSet/>
      <dgm:spPr/>
      <dgm:t>
        <a:bodyPr/>
        <a:lstStyle/>
        <a:p>
          <a:endParaRPr lang="en-US"/>
        </a:p>
      </dgm:t>
    </dgm:pt>
    <dgm:pt modelId="{F170A320-D2C8-4175-8C85-DBDBBD127888}">
      <dgm:prSet phldrT="[Text]"/>
      <dgm:spPr/>
      <dgm:t>
        <a:bodyPr/>
        <a:lstStyle/>
        <a:p>
          <a:r>
            <a:rPr lang="en-US" dirty="0"/>
            <a:t>Environmental Score</a:t>
          </a:r>
        </a:p>
      </dgm:t>
    </dgm:pt>
    <dgm:pt modelId="{D5288141-D9CC-4543-9A15-6345C13175DF}" type="parTrans" cxnId="{0CBF74ED-DF20-4366-9606-1F1878850902}">
      <dgm:prSet/>
      <dgm:spPr/>
      <dgm:t>
        <a:bodyPr/>
        <a:lstStyle/>
        <a:p>
          <a:endParaRPr lang="en-US"/>
        </a:p>
      </dgm:t>
    </dgm:pt>
    <dgm:pt modelId="{D5603D40-3FEF-4B0E-A40C-4147B6609F8B}" type="sibTrans" cxnId="{0CBF74ED-DF20-4366-9606-1F1878850902}">
      <dgm:prSet/>
      <dgm:spPr/>
      <dgm:t>
        <a:bodyPr/>
        <a:lstStyle/>
        <a:p>
          <a:endParaRPr lang="en-US"/>
        </a:p>
      </dgm:t>
    </dgm:pt>
    <dgm:pt modelId="{8FCBFF53-8FA5-42AC-9EC4-40C242295E5A}">
      <dgm:prSet phldrT="[Text]"/>
      <dgm:spPr/>
      <dgm:t>
        <a:bodyPr/>
        <a:lstStyle/>
        <a:p>
          <a:r>
            <a:rPr lang="en-US" dirty="0"/>
            <a:t>Designation</a:t>
          </a:r>
        </a:p>
      </dgm:t>
    </dgm:pt>
    <dgm:pt modelId="{862BDD12-4783-40A5-A326-8B208CFDB89A}" type="parTrans" cxnId="{3CDCE496-87E2-49F6-AF20-45BE85345C8E}">
      <dgm:prSet/>
      <dgm:spPr/>
      <dgm:t>
        <a:bodyPr/>
        <a:lstStyle/>
        <a:p>
          <a:endParaRPr lang="en-US"/>
        </a:p>
      </dgm:t>
    </dgm:pt>
    <dgm:pt modelId="{94110633-79FF-4699-8994-10BB125D1BB2}" type="sibTrans" cxnId="{3CDCE496-87E2-49F6-AF20-45BE85345C8E}">
      <dgm:prSet/>
      <dgm:spPr/>
      <dgm:t>
        <a:bodyPr/>
        <a:lstStyle/>
        <a:p>
          <a:endParaRPr lang="en-US"/>
        </a:p>
      </dgm:t>
    </dgm:pt>
    <dgm:pt modelId="{3DFFC2EA-C87E-4A8F-8269-9E088742CFB4}" type="pres">
      <dgm:prSet presAssocID="{2AAB6E0D-FBC7-4F0F-A1B9-01BA6B3A511B}" presName="Name0" presStyleCnt="0">
        <dgm:presLayoutVars>
          <dgm:dir/>
          <dgm:resizeHandles val="exact"/>
        </dgm:presLayoutVars>
      </dgm:prSet>
      <dgm:spPr/>
    </dgm:pt>
    <dgm:pt modelId="{BFA5711F-E02D-4699-A1D2-0869982D206E}" type="pres">
      <dgm:prSet presAssocID="{39E9BA3B-536A-47A5-939B-81D20B322B93}" presName="composite" presStyleCnt="0"/>
      <dgm:spPr/>
    </dgm:pt>
    <dgm:pt modelId="{30979BDB-5942-40A1-9793-6C63F9713043}" type="pres">
      <dgm:prSet presAssocID="{39E9BA3B-536A-47A5-939B-81D20B322B93}" presName="bgChev" presStyleLbl="node1" presStyleIdx="0" presStyleCnt="3"/>
      <dgm:spPr/>
    </dgm:pt>
    <dgm:pt modelId="{70778FF7-B108-4B7E-921A-5FD4BC82F242}" type="pres">
      <dgm:prSet presAssocID="{39E9BA3B-536A-47A5-939B-81D20B322B93}" presName="txNode" presStyleLbl="fgAcc1" presStyleIdx="0" presStyleCnt="3">
        <dgm:presLayoutVars>
          <dgm:bulletEnabled val="1"/>
        </dgm:presLayoutVars>
      </dgm:prSet>
      <dgm:spPr/>
    </dgm:pt>
    <dgm:pt modelId="{17BE6CE8-D701-42EA-9934-C2B65ADFB3CC}" type="pres">
      <dgm:prSet presAssocID="{6D9E817B-5DDE-47F5-ADF0-5231CE4332BB}" presName="compositeSpace" presStyleCnt="0"/>
      <dgm:spPr/>
    </dgm:pt>
    <dgm:pt modelId="{B4429382-162F-4124-A58B-F45B3A0948E6}" type="pres">
      <dgm:prSet presAssocID="{F170A320-D2C8-4175-8C85-DBDBBD127888}" presName="composite" presStyleCnt="0"/>
      <dgm:spPr/>
    </dgm:pt>
    <dgm:pt modelId="{9D7CE222-E605-4D87-9557-375F8051A7A3}" type="pres">
      <dgm:prSet presAssocID="{F170A320-D2C8-4175-8C85-DBDBBD127888}" presName="bgChev" presStyleLbl="node1" presStyleIdx="1" presStyleCnt="3"/>
      <dgm:spPr/>
    </dgm:pt>
    <dgm:pt modelId="{343B9ACF-FBF7-4E27-B75D-027469D4095E}" type="pres">
      <dgm:prSet presAssocID="{F170A320-D2C8-4175-8C85-DBDBBD127888}" presName="txNode" presStyleLbl="fgAcc1" presStyleIdx="1" presStyleCnt="3">
        <dgm:presLayoutVars>
          <dgm:bulletEnabled val="1"/>
        </dgm:presLayoutVars>
      </dgm:prSet>
      <dgm:spPr/>
    </dgm:pt>
    <dgm:pt modelId="{06F639CA-3532-4DB4-A630-67A199A5481F}" type="pres">
      <dgm:prSet presAssocID="{D5603D40-3FEF-4B0E-A40C-4147B6609F8B}" presName="compositeSpace" presStyleCnt="0"/>
      <dgm:spPr/>
    </dgm:pt>
    <dgm:pt modelId="{86C2D611-7B7E-428A-B705-BED89EF667E7}" type="pres">
      <dgm:prSet presAssocID="{8FCBFF53-8FA5-42AC-9EC4-40C242295E5A}" presName="composite" presStyleCnt="0"/>
      <dgm:spPr/>
    </dgm:pt>
    <dgm:pt modelId="{653FE531-6A38-4343-B086-2C8A974368A2}" type="pres">
      <dgm:prSet presAssocID="{8FCBFF53-8FA5-42AC-9EC4-40C242295E5A}" presName="bgChev" presStyleLbl="node1" presStyleIdx="2" presStyleCnt="3"/>
      <dgm:spPr/>
    </dgm:pt>
    <dgm:pt modelId="{C28A28B0-95C3-4168-9E7F-E08DDD3A6812}" type="pres">
      <dgm:prSet presAssocID="{8FCBFF53-8FA5-42AC-9EC4-40C242295E5A}" presName="txNode" presStyleLbl="fgAcc1" presStyleIdx="2" presStyleCnt="3">
        <dgm:presLayoutVars>
          <dgm:bulletEnabled val="1"/>
        </dgm:presLayoutVars>
      </dgm:prSet>
      <dgm:spPr/>
    </dgm:pt>
  </dgm:ptLst>
  <dgm:cxnLst>
    <dgm:cxn modelId="{D9F42D2D-BE6A-450A-8C7F-0CFA173B9CD5}" type="presOf" srcId="{F170A320-D2C8-4175-8C85-DBDBBD127888}" destId="{343B9ACF-FBF7-4E27-B75D-027469D4095E}" srcOrd="0" destOrd="0" presId="urn:microsoft.com/office/officeart/2005/8/layout/chevronAccent+Icon"/>
    <dgm:cxn modelId="{1B04B93B-1D73-4ADC-85BB-6F8869DBF6F9}" type="presOf" srcId="{8FCBFF53-8FA5-42AC-9EC4-40C242295E5A}" destId="{C28A28B0-95C3-4168-9E7F-E08DDD3A6812}" srcOrd="0" destOrd="0" presId="urn:microsoft.com/office/officeart/2005/8/layout/chevronAccent+Icon"/>
    <dgm:cxn modelId="{5CA54265-9224-4864-A842-BEB99A3766FA}" type="presOf" srcId="{39E9BA3B-536A-47A5-939B-81D20B322B93}" destId="{70778FF7-B108-4B7E-921A-5FD4BC82F242}" srcOrd="0" destOrd="0" presId="urn:microsoft.com/office/officeart/2005/8/layout/chevronAccent+Icon"/>
    <dgm:cxn modelId="{6322BE8A-3F2B-4D5B-8FFE-07F3AAEB4469}" srcId="{2AAB6E0D-FBC7-4F0F-A1B9-01BA6B3A511B}" destId="{39E9BA3B-536A-47A5-939B-81D20B322B93}" srcOrd="0" destOrd="0" parTransId="{56FF07FF-2E6D-4FC4-A98F-9E24CA98E10A}" sibTransId="{6D9E817B-5DDE-47F5-ADF0-5231CE4332BB}"/>
    <dgm:cxn modelId="{0ADE468D-C8FD-4D93-B219-28CE58101225}" type="presOf" srcId="{2AAB6E0D-FBC7-4F0F-A1B9-01BA6B3A511B}" destId="{3DFFC2EA-C87E-4A8F-8269-9E088742CFB4}" srcOrd="0" destOrd="0" presId="urn:microsoft.com/office/officeart/2005/8/layout/chevronAccent+Icon"/>
    <dgm:cxn modelId="{3CDCE496-87E2-49F6-AF20-45BE85345C8E}" srcId="{2AAB6E0D-FBC7-4F0F-A1B9-01BA6B3A511B}" destId="{8FCBFF53-8FA5-42AC-9EC4-40C242295E5A}" srcOrd="2" destOrd="0" parTransId="{862BDD12-4783-40A5-A326-8B208CFDB89A}" sibTransId="{94110633-79FF-4699-8994-10BB125D1BB2}"/>
    <dgm:cxn modelId="{0CBF74ED-DF20-4366-9606-1F1878850902}" srcId="{2AAB6E0D-FBC7-4F0F-A1B9-01BA6B3A511B}" destId="{F170A320-D2C8-4175-8C85-DBDBBD127888}" srcOrd="1" destOrd="0" parTransId="{D5288141-D9CC-4543-9A15-6345C13175DF}" sibTransId="{D5603D40-3FEF-4B0E-A40C-4147B6609F8B}"/>
    <dgm:cxn modelId="{7F77B441-C552-447E-BEBB-377C697DB50F}" type="presParOf" srcId="{3DFFC2EA-C87E-4A8F-8269-9E088742CFB4}" destId="{BFA5711F-E02D-4699-A1D2-0869982D206E}" srcOrd="0" destOrd="0" presId="urn:microsoft.com/office/officeart/2005/8/layout/chevronAccent+Icon"/>
    <dgm:cxn modelId="{218E5E89-452C-4EEF-8D10-41FB5CEC8306}" type="presParOf" srcId="{BFA5711F-E02D-4699-A1D2-0869982D206E}" destId="{30979BDB-5942-40A1-9793-6C63F9713043}" srcOrd="0" destOrd="0" presId="urn:microsoft.com/office/officeart/2005/8/layout/chevronAccent+Icon"/>
    <dgm:cxn modelId="{7A496EF9-9F17-46CE-8475-F9B4B10BA350}" type="presParOf" srcId="{BFA5711F-E02D-4699-A1D2-0869982D206E}" destId="{70778FF7-B108-4B7E-921A-5FD4BC82F242}" srcOrd="1" destOrd="0" presId="urn:microsoft.com/office/officeart/2005/8/layout/chevronAccent+Icon"/>
    <dgm:cxn modelId="{98064775-1117-4963-9704-C6D5308CAB3C}" type="presParOf" srcId="{3DFFC2EA-C87E-4A8F-8269-9E088742CFB4}" destId="{17BE6CE8-D701-42EA-9934-C2B65ADFB3CC}" srcOrd="1" destOrd="0" presId="urn:microsoft.com/office/officeart/2005/8/layout/chevronAccent+Icon"/>
    <dgm:cxn modelId="{BFF6E954-FA98-4235-8189-5785561A5369}" type="presParOf" srcId="{3DFFC2EA-C87E-4A8F-8269-9E088742CFB4}" destId="{B4429382-162F-4124-A58B-F45B3A0948E6}" srcOrd="2" destOrd="0" presId="urn:microsoft.com/office/officeart/2005/8/layout/chevronAccent+Icon"/>
    <dgm:cxn modelId="{B63FC4F1-AE34-4E88-947E-CCEABAB97682}" type="presParOf" srcId="{B4429382-162F-4124-A58B-F45B3A0948E6}" destId="{9D7CE222-E605-4D87-9557-375F8051A7A3}" srcOrd="0" destOrd="0" presId="urn:microsoft.com/office/officeart/2005/8/layout/chevronAccent+Icon"/>
    <dgm:cxn modelId="{4A1D3C15-C357-4B66-B7D5-EEF9BF5F9106}" type="presParOf" srcId="{B4429382-162F-4124-A58B-F45B3A0948E6}" destId="{343B9ACF-FBF7-4E27-B75D-027469D4095E}" srcOrd="1" destOrd="0" presId="urn:microsoft.com/office/officeart/2005/8/layout/chevronAccent+Icon"/>
    <dgm:cxn modelId="{91378273-06E0-4274-B84D-1A8E4EE2C739}" type="presParOf" srcId="{3DFFC2EA-C87E-4A8F-8269-9E088742CFB4}" destId="{06F639CA-3532-4DB4-A630-67A199A5481F}" srcOrd="3" destOrd="0" presId="urn:microsoft.com/office/officeart/2005/8/layout/chevronAccent+Icon"/>
    <dgm:cxn modelId="{ED2E64CC-C749-4BA5-8B0D-66BC0FE41706}" type="presParOf" srcId="{3DFFC2EA-C87E-4A8F-8269-9E088742CFB4}" destId="{86C2D611-7B7E-428A-B705-BED89EF667E7}" srcOrd="4" destOrd="0" presId="urn:microsoft.com/office/officeart/2005/8/layout/chevronAccent+Icon"/>
    <dgm:cxn modelId="{0D1C01F7-55F4-4433-B2F8-196EFC8069B2}" type="presParOf" srcId="{86C2D611-7B7E-428A-B705-BED89EF667E7}" destId="{653FE531-6A38-4343-B086-2C8A974368A2}" srcOrd="0" destOrd="0" presId="urn:microsoft.com/office/officeart/2005/8/layout/chevronAccent+Icon"/>
    <dgm:cxn modelId="{5EDB852A-ECA3-477B-B6A0-7BC05582571C}" type="presParOf" srcId="{86C2D611-7B7E-428A-B705-BED89EF667E7}" destId="{C28A28B0-95C3-4168-9E7F-E08DDD3A6812}" srcOrd="1" destOrd="0" presId="urn:microsoft.com/office/officeart/2005/8/layout/chevronAccent+Icon"/>
  </dgm:cxnLst>
  <dgm:bg/>
  <dgm:whole/>
  <dgm:extLst>
    <a:ext uri="http://schemas.microsoft.com/office/drawing/2008/diagram">
      <dsp:dataModelExt xmlns:dsp="http://schemas.microsoft.com/office/drawing/2008/diagram" relId="rId17"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224382C0-FFAA-43E2-BF42-1CAF09FE5DB0}" type="doc">
      <dgm:prSet loTypeId="urn:microsoft.com/office/officeart/2005/8/layout/lProcess3" loCatId="process" qsTypeId="urn:microsoft.com/office/officeart/2005/8/quickstyle/simple1" qsCatId="simple" csTypeId="urn:microsoft.com/office/officeart/2005/8/colors/accent5_2" csCatId="accent5" phldr="1"/>
      <dgm:spPr/>
      <dgm:t>
        <a:bodyPr/>
        <a:lstStyle/>
        <a:p>
          <a:endParaRPr lang="en-US"/>
        </a:p>
      </dgm:t>
    </dgm:pt>
    <dgm:pt modelId="{E67F23EC-4B45-4892-B950-6D372905E944}">
      <dgm:prSet phldrT="[Text]"/>
      <dgm:spPr>
        <a:solidFill>
          <a:srgbClr val="002060"/>
        </a:solidFill>
      </dgm:spPr>
      <dgm:t>
        <a:bodyPr/>
        <a:lstStyle/>
        <a:p>
          <a:r>
            <a:rPr lang="en-US" dirty="0"/>
            <a:t>Significant fiscal distress </a:t>
          </a:r>
        </a:p>
      </dgm:t>
    </dgm:pt>
    <dgm:pt modelId="{BA51F8A3-F1AA-45D5-8B21-0E6E4846F1D5}" type="parTrans" cxnId="{7E7F0073-DCD3-4277-91AA-CABA882E27B7}">
      <dgm:prSet/>
      <dgm:spPr/>
      <dgm:t>
        <a:bodyPr/>
        <a:lstStyle/>
        <a:p>
          <a:endParaRPr lang="en-US"/>
        </a:p>
      </dgm:t>
    </dgm:pt>
    <dgm:pt modelId="{6E8DA649-351E-4701-8742-9BA41524ED6D}" type="sibTrans" cxnId="{7E7F0073-DCD3-4277-91AA-CABA882E27B7}">
      <dgm:prSet/>
      <dgm:spPr/>
      <dgm:t>
        <a:bodyPr/>
        <a:lstStyle/>
        <a:p>
          <a:endParaRPr lang="en-US"/>
        </a:p>
      </dgm:t>
    </dgm:pt>
    <dgm:pt modelId="{090A6CA6-9713-4ED0-84B4-E1DE7284C229}">
      <dgm:prSet phldrT="[Text]" custT="1"/>
      <dgm:spPr/>
      <dgm:t>
        <a:bodyPr/>
        <a:lstStyle/>
        <a:p>
          <a:r>
            <a:rPr lang="en-US" sz="3200" dirty="0"/>
            <a:t>65 </a:t>
          </a:r>
        </a:p>
      </dgm:t>
    </dgm:pt>
    <dgm:pt modelId="{DC0E3BC5-D0A4-45B9-A714-9801ECF1E747}" type="parTrans" cxnId="{EE0A4289-4996-46DF-ACD6-F0866439E8F3}">
      <dgm:prSet/>
      <dgm:spPr/>
      <dgm:t>
        <a:bodyPr/>
        <a:lstStyle/>
        <a:p>
          <a:endParaRPr lang="en-US"/>
        </a:p>
      </dgm:t>
    </dgm:pt>
    <dgm:pt modelId="{3D9302BB-48F4-4D71-8C40-BDC6B7A20FA1}" type="sibTrans" cxnId="{EE0A4289-4996-46DF-ACD6-F0866439E8F3}">
      <dgm:prSet/>
      <dgm:spPr/>
      <dgm:t>
        <a:bodyPr/>
        <a:lstStyle/>
        <a:p>
          <a:endParaRPr lang="en-US"/>
        </a:p>
      </dgm:t>
    </dgm:pt>
    <dgm:pt modelId="{C34068CC-E157-41A2-902C-46529BBCB843}">
      <dgm:prSet phldrT="[Text]" custT="1"/>
      <dgm:spPr/>
      <dgm:t>
        <a:bodyPr/>
        <a:lstStyle/>
        <a:p>
          <a:r>
            <a:rPr lang="en-US" sz="3200" dirty="0"/>
            <a:t>100</a:t>
          </a:r>
        </a:p>
      </dgm:t>
    </dgm:pt>
    <dgm:pt modelId="{54A19107-132B-4797-89AF-E6379861DA0D}" type="parTrans" cxnId="{DAFE8743-909C-4A7C-9545-6EFA4A6F13B0}">
      <dgm:prSet/>
      <dgm:spPr/>
      <dgm:t>
        <a:bodyPr/>
        <a:lstStyle/>
        <a:p>
          <a:endParaRPr lang="en-US"/>
        </a:p>
      </dgm:t>
    </dgm:pt>
    <dgm:pt modelId="{837D0813-9D22-4043-90B2-E48A45FC7996}" type="sibTrans" cxnId="{DAFE8743-909C-4A7C-9545-6EFA4A6F13B0}">
      <dgm:prSet/>
      <dgm:spPr/>
      <dgm:t>
        <a:bodyPr/>
        <a:lstStyle/>
        <a:p>
          <a:endParaRPr lang="en-US"/>
        </a:p>
      </dgm:t>
    </dgm:pt>
    <dgm:pt modelId="{38A8294E-3A8A-4F52-A6EA-77E35EF45F22}">
      <dgm:prSet phldrT="[Text]"/>
      <dgm:spPr>
        <a:solidFill>
          <a:srgbClr val="002060"/>
        </a:solidFill>
      </dgm:spPr>
      <dgm:t>
        <a:bodyPr/>
        <a:lstStyle/>
        <a:p>
          <a:r>
            <a:rPr lang="en-US" dirty="0"/>
            <a:t>Moderate fiscal distress </a:t>
          </a:r>
        </a:p>
      </dgm:t>
    </dgm:pt>
    <dgm:pt modelId="{CE776375-408D-4890-BC3C-03EBDEB04F56}" type="parTrans" cxnId="{E0915D76-D60F-44EB-AEF4-DAB72CC84C41}">
      <dgm:prSet/>
      <dgm:spPr/>
      <dgm:t>
        <a:bodyPr/>
        <a:lstStyle/>
        <a:p>
          <a:endParaRPr lang="en-US"/>
        </a:p>
      </dgm:t>
    </dgm:pt>
    <dgm:pt modelId="{146A20D8-B505-4284-8ADF-104DCB94CE92}" type="sibTrans" cxnId="{E0915D76-D60F-44EB-AEF4-DAB72CC84C41}">
      <dgm:prSet/>
      <dgm:spPr/>
      <dgm:t>
        <a:bodyPr/>
        <a:lstStyle/>
        <a:p>
          <a:endParaRPr lang="en-US"/>
        </a:p>
      </dgm:t>
    </dgm:pt>
    <dgm:pt modelId="{2AEC9C94-0AB8-40C6-A1AD-E43C6DB9D165}">
      <dgm:prSet phldrT="[Text]" custT="1"/>
      <dgm:spPr/>
      <dgm:t>
        <a:bodyPr/>
        <a:lstStyle/>
        <a:p>
          <a:r>
            <a:rPr lang="en-US" sz="3200" dirty="0"/>
            <a:t>64.9</a:t>
          </a:r>
        </a:p>
      </dgm:t>
    </dgm:pt>
    <dgm:pt modelId="{5350F265-B4C9-40D3-A0A1-88009786FE19}" type="parTrans" cxnId="{84EC2C6A-804B-47B2-B49F-3B42E8075D86}">
      <dgm:prSet/>
      <dgm:spPr/>
      <dgm:t>
        <a:bodyPr/>
        <a:lstStyle/>
        <a:p>
          <a:endParaRPr lang="en-US"/>
        </a:p>
      </dgm:t>
    </dgm:pt>
    <dgm:pt modelId="{228A868A-B862-4AEA-987D-44D2D65CF2C3}" type="sibTrans" cxnId="{84EC2C6A-804B-47B2-B49F-3B42E8075D86}">
      <dgm:prSet/>
      <dgm:spPr/>
      <dgm:t>
        <a:bodyPr/>
        <a:lstStyle/>
        <a:p>
          <a:endParaRPr lang="en-US"/>
        </a:p>
      </dgm:t>
    </dgm:pt>
    <dgm:pt modelId="{5712EFFE-40E9-4F18-95CB-9F5434A10B69}">
      <dgm:prSet phldrT="[Text]"/>
      <dgm:spPr>
        <a:solidFill>
          <a:srgbClr val="002060"/>
        </a:solidFill>
      </dgm:spPr>
      <dgm:t>
        <a:bodyPr/>
        <a:lstStyle/>
        <a:p>
          <a:r>
            <a:rPr lang="en-US" dirty="0"/>
            <a:t>Susceptible fiscal distress</a:t>
          </a:r>
        </a:p>
      </dgm:t>
    </dgm:pt>
    <dgm:pt modelId="{AFB71648-A01A-4868-B05A-50B78899C951}" type="parTrans" cxnId="{5BB8D13E-6342-4C29-B002-0E799C7232BA}">
      <dgm:prSet/>
      <dgm:spPr/>
      <dgm:t>
        <a:bodyPr/>
        <a:lstStyle/>
        <a:p>
          <a:endParaRPr lang="en-US"/>
        </a:p>
      </dgm:t>
    </dgm:pt>
    <dgm:pt modelId="{D5A9820E-ED4D-47F7-8398-8962277A1304}" type="sibTrans" cxnId="{5BB8D13E-6342-4C29-B002-0E799C7232BA}">
      <dgm:prSet/>
      <dgm:spPr/>
      <dgm:t>
        <a:bodyPr/>
        <a:lstStyle/>
        <a:p>
          <a:endParaRPr lang="en-US"/>
        </a:p>
      </dgm:t>
    </dgm:pt>
    <dgm:pt modelId="{3FCFE00D-2C01-4E61-9EBD-7EAABE98ACE0}">
      <dgm:prSet phldrT="[Text]" custT="1"/>
      <dgm:spPr/>
      <dgm:t>
        <a:bodyPr/>
        <a:lstStyle/>
        <a:p>
          <a:r>
            <a:rPr lang="en-US" sz="3200" dirty="0"/>
            <a:t>25 </a:t>
          </a:r>
        </a:p>
      </dgm:t>
    </dgm:pt>
    <dgm:pt modelId="{A35C4B44-1843-4BE4-8556-296C912CF07B}" type="parTrans" cxnId="{83B8E3FC-C86E-47AC-B8F2-312C2A266607}">
      <dgm:prSet/>
      <dgm:spPr/>
      <dgm:t>
        <a:bodyPr/>
        <a:lstStyle/>
        <a:p>
          <a:endParaRPr lang="en-US"/>
        </a:p>
      </dgm:t>
    </dgm:pt>
    <dgm:pt modelId="{DC189B60-17B0-446A-B1E4-32799FFEBB59}" type="sibTrans" cxnId="{83B8E3FC-C86E-47AC-B8F2-312C2A266607}">
      <dgm:prSet/>
      <dgm:spPr/>
      <dgm:t>
        <a:bodyPr/>
        <a:lstStyle/>
        <a:p>
          <a:endParaRPr lang="en-US"/>
        </a:p>
      </dgm:t>
    </dgm:pt>
    <dgm:pt modelId="{5C924627-1B5D-4BA8-B406-600AB85F180F}">
      <dgm:prSet phldrT="[Text]" custT="1"/>
      <dgm:spPr/>
      <dgm:t>
        <a:bodyPr/>
        <a:lstStyle/>
        <a:p>
          <a:r>
            <a:rPr lang="en-US" sz="3200" dirty="0"/>
            <a:t>44.9</a:t>
          </a:r>
        </a:p>
      </dgm:t>
    </dgm:pt>
    <dgm:pt modelId="{E55DF6DE-10BD-458E-AB04-37990897B2AA}" type="parTrans" cxnId="{B5921711-4F48-4799-9973-6AE3CA1B77D0}">
      <dgm:prSet/>
      <dgm:spPr/>
      <dgm:t>
        <a:bodyPr/>
        <a:lstStyle/>
        <a:p>
          <a:endParaRPr lang="en-US"/>
        </a:p>
      </dgm:t>
    </dgm:pt>
    <dgm:pt modelId="{350911B1-46DB-4C12-9B90-40A460007F2D}" type="sibTrans" cxnId="{B5921711-4F48-4799-9973-6AE3CA1B77D0}">
      <dgm:prSet/>
      <dgm:spPr/>
      <dgm:t>
        <a:bodyPr/>
        <a:lstStyle/>
        <a:p>
          <a:endParaRPr lang="en-US"/>
        </a:p>
      </dgm:t>
    </dgm:pt>
    <dgm:pt modelId="{AE9DBA3D-6A1D-4612-8980-1E638E9A27FD}">
      <dgm:prSet custT="1"/>
      <dgm:spPr/>
      <dgm:t>
        <a:bodyPr/>
        <a:lstStyle/>
        <a:p>
          <a:r>
            <a:rPr lang="en-US" sz="3200" dirty="0"/>
            <a:t>45 </a:t>
          </a:r>
        </a:p>
      </dgm:t>
    </dgm:pt>
    <dgm:pt modelId="{E5DA4393-5FA1-4903-BFD7-A6BE4F69C8C6}" type="parTrans" cxnId="{DA23A1C6-6B9D-4C0B-A496-44C8DFEF3E13}">
      <dgm:prSet/>
      <dgm:spPr/>
      <dgm:t>
        <a:bodyPr/>
        <a:lstStyle/>
        <a:p>
          <a:endParaRPr lang="en-US"/>
        </a:p>
      </dgm:t>
    </dgm:pt>
    <dgm:pt modelId="{85966BBD-F251-4685-BC30-444B2B10580D}" type="sibTrans" cxnId="{DA23A1C6-6B9D-4C0B-A496-44C8DFEF3E13}">
      <dgm:prSet/>
      <dgm:spPr/>
      <dgm:t>
        <a:bodyPr/>
        <a:lstStyle/>
        <a:p>
          <a:endParaRPr lang="en-US"/>
        </a:p>
      </dgm:t>
    </dgm:pt>
    <dgm:pt modelId="{D6DF2F36-A4E6-4626-AC1D-23F1B5F4F202}">
      <dgm:prSet custT="1"/>
      <dgm:spPr>
        <a:solidFill>
          <a:srgbClr val="002060"/>
        </a:solidFill>
      </dgm:spPr>
      <dgm:t>
        <a:bodyPr/>
        <a:lstStyle/>
        <a:p>
          <a:r>
            <a:rPr lang="en-US" sz="2100" dirty="0"/>
            <a:t>No designation</a:t>
          </a:r>
        </a:p>
      </dgm:t>
    </dgm:pt>
    <dgm:pt modelId="{0C0AC480-A877-44A1-8997-874497B967AF}" type="parTrans" cxnId="{384BFA7F-99B9-4655-A1FC-6D268BBECEA0}">
      <dgm:prSet/>
      <dgm:spPr/>
      <dgm:t>
        <a:bodyPr/>
        <a:lstStyle/>
        <a:p>
          <a:endParaRPr lang="en-US"/>
        </a:p>
      </dgm:t>
    </dgm:pt>
    <dgm:pt modelId="{5FA14892-7509-4B1F-B1BA-77C00608AB73}" type="sibTrans" cxnId="{384BFA7F-99B9-4655-A1FC-6D268BBECEA0}">
      <dgm:prSet/>
      <dgm:spPr/>
      <dgm:t>
        <a:bodyPr/>
        <a:lstStyle/>
        <a:p>
          <a:endParaRPr lang="en-US"/>
        </a:p>
      </dgm:t>
    </dgm:pt>
    <dgm:pt modelId="{AC7EA91D-963B-45DA-8D6D-511530862B53}">
      <dgm:prSet custT="1"/>
      <dgm:spPr/>
      <dgm:t>
        <a:bodyPr/>
        <a:lstStyle/>
        <a:p>
          <a:r>
            <a:rPr lang="en-US" sz="3200" dirty="0"/>
            <a:t>0     </a:t>
          </a:r>
        </a:p>
      </dgm:t>
    </dgm:pt>
    <dgm:pt modelId="{4D8AA5A1-B4C9-4B1C-912C-2E6A2C675614}" type="parTrans" cxnId="{5DAACA8D-1C05-427C-95EB-7872EF644B72}">
      <dgm:prSet/>
      <dgm:spPr/>
      <dgm:t>
        <a:bodyPr/>
        <a:lstStyle/>
        <a:p>
          <a:endParaRPr lang="en-US"/>
        </a:p>
      </dgm:t>
    </dgm:pt>
    <dgm:pt modelId="{6546A3DE-CE76-43BD-9E15-CA7EC33FE789}" type="sibTrans" cxnId="{5DAACA8D-1C05-427C-95EB-7872EF644B72}">
      <dgm:prSet/>
      <dgm:spPr/>
      <dgm:t>
        <a:bodyPr/>
        <a:lstStyle/>
        <a:p>
          <a:endParaRPr lang="en-US"/>
        </a:p>
      </dgm:t>
    </dgm:pt>
    <dgm:pt modelId="{BB8EDFAA-8839-48E2-9170-F150AA881586}">
      <dgm:prSet custT="1"/>
      <dgm:spPr/>
      <dgm:t>
        <a:bodyPr/>
        <a:lstStyle/>
        <a:p>
          <a:r>
            <a:rPr lang="en-US" sz="3200" dirty="0"/>
            <a:t>24.9</a:t>
          </a:r>
        </a:p>
      </dgm:t>
    </dgm:pt>
    <dgm:pt modelId="{AD92FAD3-8F49-45D8-B030-6A14A961D6BB}" type="parTrans" cxnId="{DEC983FC-5CA0-4158-8EF2-EEEA7764D1D6}">
      <dgm:prSet/>
      <dgm:spPr/>
      <dgm:t>
        <a:bodyPr/>
        <a:lstStyle/>
        <a:p>
          <a:endParaRPr lang="en-US"/>
        </a:p>
      </dgm:t>
    </dgm:pt>
    <dgm:pt modelId="{CA4D3CAE-30EF-41B6-952F-2D0C2A28A165}" type="sibTrans" cxnId="{DEC983FC-5CA0-4158-8EF2-EEEA7764D1D6}">
      <dgm:prSet/>
      <dgm:spPr/>
      <dgm:t>
        <a:bodyPr/>
        <a:lstStyle/>
        <a:p>
          <a:endParaRPr lang="en-US"/>
        </a:p>
      </dgm:t>
    </dgm:pt>
    <dgm:pt modelId="{D2C04CE5-5119-4507-92E2-46374C520BB6}" type="pres">
      <dgm:prSet presAssocID="{224382C0-FFAA-43E2-BF42-1CAF09FE5DB0}" presName="Name0" presStyleCnt="0">
        <dgm:presLayoutVars>
          <dgm:chPref val="3"/>
          <dgm:dir/>
          <dgm:animLvl val="lvl"/>
          <dgm:resizeHandles/>
        </dgm:presLayoutVars>
      </dgm:prSet>
      <dgm:spPr/>
    </dgm:pt>
    <dgm:pt modelId="{C395B56E-EC93-46D5-A030-83C87A047379}" type="pres">
      <dgm:prSet presAssocID="{E67F23EC-4B45-4892-B950-6D372905E944}" presName="horFlow" presStyleCnt="0"/>
      <dgm:spPr/>
    </dgm:pt>
    <dgm:pt modelId="{D16504C7-F046-455B-97D7-268D603DB12C}" type="pres">
      <dgm:prSet presAssocID="{E67F23EC-4B45-4892-B950-6D372905E944}" presName="bigChev" presStyleLbl="node1" presStyleIdx="0" presStyleCnt="4"/>
      <dgm:spPr/>
    </dgm:pt>
    <dgm:pt modelId="{F33817BC-1AC4-4C36-8843-8046B4839063}" type="pres">
      <dgm:prSet presAssocID="{DC0E3BC5-D0A4-45B9-A714-9801ECF1E747}" presName="parTrans" presStyleCnt="0"/>
      <dgm:spPr/>
    </dgm:pt>
    <dgm:pt modelId="{C10F0D21-761A-4D91-8676-A4D8D74F8895}" type="pres">
      <dgm:prSet presAssocID="{090A6CA6-9713-4ED0-84B4-E1DE7284C229}" presName="node" presStyleLbl="alignAccFollowNode1" presStyleIdx="0" presStyleCnt="8">
        <dgm:presLayoutVars>
          <dgm:bulletEnabled val="1"/>
        </dgm:presLayoutVars>
      </dgm:prSet>
      <dgm:spPr/>
    </dgm:pt>
    <dgm:pt modelId="{A526EC73-59C0-445A-9669-BD2CEAFA5E77}" type="pres">
      <dgm:prSet presAssocID="{3D9302BB-48F4-4D71-8C40-BDC6B7A20FA1}" presName="sibTrans" presStyleCnt="0"/>
      <dgm:spPr/>
    </dgm:pt>
    <dgm:pt modelId="{EF9F6369-70F2-4222-93D4-1F649B078D1E}" type="pres">
      <dgm:prSet presAssocID="{C34068CC-E157-41A2-902C-46529BBCB843}" presName="node" presStyleLbl="alignAccFollowNode1" presStyleIdx="1" presStyleCnt="8">
        <dgm:presLayoutVars>
          <dgm:bulletEnabled val="1"/>
        </dgm:presLayoutVars>
      </dgm:prSet>
      <dgm:spPr/>
    </dgm:pt>
    <dgm:pt modelId="{086FD5A6-075D-4999-9E3A-B3FFCE102EF9}" type="pres">
      <dgm:prSet presAssocID="{E67F23EC-4B45-4892-B950-6D372905E944}" presName="vSp" presStyleCnt="0"/>
      <dgm:spPr/>
    </dgm:pt>
    <dgm:pt modelId="{B5A44F58-8872-4688-8E75-9BF069E5A898}" type="pres">
      <dgm:prSet presAssocID="{38A8294E-3A8A-4F52-A6EA-77E35EF45F22}" presName="horFlow" presStyleCnt="0"/>
      <dgm:spPr/>
    </dgm:pt>
    <dgm:pt modelId="{397C61E9-588B-4B81-8599-41B7714B354D}" type="pres">
      <dgm:prSet presAssocID="{38A8294E-3A8A-4F52-A6EA-77E35EF45F22}" presName="bigChev" presStyleLbl="node1" presStyleIdx="1" presStyleCnt="4"/>
      <dgm:spPr/>
    </dgm:pt>
    <dgm:pt modelId="{EA35A0E6-C41B-42D3-9653-B006DC5F0FF0}" type="pres">
      <dgm:prSet presAssocID="{E5DA4393-5FA1-4903-BFD7-A6BE4F69C8C6}" presName="parTrans" presStyleCnt="0"/>
      <dgm:spPr/>
    </dgm:pt>
    <dgm:pt modelId="{5F026450-CB13-4F25-9B6F-FEDF76C3A1E2}" type="pres">
      <dgm:prSet presAssocID="{AE9DBA3D-6A1D-4612-8980-1E638E9A27FD}" presName="node" presStyleLbl="alignAccFollowNode1" presStyleIdx="2" presStyleCnt="8">
        <dgm:presLayoutVars>
          <dgm:bulletEnabled val="1"/>
        </dgm:presLayoutVars>
      </dgm:prSet>
      <dgm:spPr/>
    </dgm:pt>
    <dgm:pt modelId="{A6DDD8E0-CA96-4B7F-9610-42F5343FB31F}" type="pres">
      <dgm:prSet presAssocID="{85966BBD-F251-4685-BC30-444B2B10580D}" presName="sibTrans" presStyleCnt="0"/>
      <dgm:spPr/>
    </dgm:pt>
    <dgm:pt modelId="{54D2E5F4-D7D5-44A5-A015-DCEA21A26A87}" type="pres">
      <dgm:prSet presAssocID="{2AEC9C94-0AB8-40C6-A1AD-E43C6DB9D165}" presName="node" presStyleLbl="alignAccFollowNode1" presStyleIdx="3" presStyleCnt="8">
        <dgm:presLayoutVars>
          <dgm:bulletEnabled val="1"/>
        </dgm:presLayoutVars>
      </dgm:prSet>
      <dgm:spPr/>
    </dgm:pt>
    <dgm:pt modelId="{CFCEFE4D-EC63-4FAC-9A25-41C3AC0C802F}" type="pres">
      <dgm:prSet presAssocID="{38A8294E-3A8A-4F52-A6EA-77E35EF45F22}" presName="vSp" presStyleCnt="0"/>
      <dgm:spPr/>
    </dgm:pt>
    <dgm:pt modelId="{7071A41B-8B3E-467C-972A-8ED7159C0D9A}" type="pres">
      <dgm:prSet presAssocID="{5712EFFE-40E9-4F18-95CB-9F5434A10B69}" presName="horFlow" presStyleCnt="0"/>
      <dgm:spPr/>
    </dgm:pt>
    <dgm:pt modelId="{49D0F7C1-FC2A-45C4-BD13-685395E71F26}" type="pres">
      <dgm:prSet presAssocID="{5712EFFE-40E9-4F18-95CB-9F5434A10B69}" presName="bigChev" presStyleLbl="node1" presStyleIdx="2" presStyleCnt="4"/>
      <dgm:spPr/>
    </dgm:pt>
    <dgm:pt modelId="{4E75A9D9-E34F-4A55-A76F-1611FA859045}" type="pres">
      <dgm:prSet presAssocID="{A35C4B44-1843-4BE4-8556-296C912CF07B}" presName="parTrans" presStyleCnt="0"/>
      <dgm:spPr/>
    </dgm:pt>
    <dgm:pt modelId="{74FD3402-DC0F-4152-8B25-2E0988A439F4}" type="pres">
      <dgm:prSet presAssocID="{3FCFE00D-2C01-4E61-9EBD-7EAABE98ACE0}" presName="node" presStyleLbl="alignAccFollowNode1" presStyleIdx="4" presStyleCnt="8">
        <dgm:presLayoutVars>
          <dgm:bulletEnabled val="1"/>
        </dgm:presLayoutVars>
      </dgm:prSet>
      <dgm:spPr/>
    </dgm:pt>
    <dgm:pt modelId="{B11C54FB-FB66-4F70-A75C-9FAD16AFE225}" type="pres">
      <dgm:prSet presAssocID="{DC189B60-17B0-446A-B1E4-32799FFEBB59}" presName="sibTrans" presStyleCnt="0"/>
      <dgm:spPr/>
    </dgm:pt>
    <dgm:pt modelId="{49FC0BDB-1756-462E-8AF7-F89777BB5EF2}" type="pres">
      <dgm:prSet presAssocID="{5C924627-1B5D-4BA8-B406-600AB85F180F}" presName="node" presStyleLbl="alignAccFollowNode1" presStyleIdx="5" presStyleCnt="8">
        <dgm:presLayoutVars>
          <dgm:bulletEnabled val="1"/>
        </dgm:presLayoutVars>
      </dgm:prSet>
      <dgm:spPr/>
    </dgm:pt>
    <dgm:pt modelId="{972B94EB-11A4-4328-B759-11272F3393B6}" type="pres">
      <dgm:prSet presAssocID="{5712EFFE-40E9-4F18-95CB-9F5434A10B69}" presName="vSp" presStyleCnt="0"/>
      <dgm:spPr/>
    </dgm:pt>
    <dgm:pt modelId="{933B98EC-25F1-43E5-B2CD-E78766508C7F}" type="pres">
      <dgm:prSet presAssocID="{D6DF2F36-A4E6-4626-AC1D-23F1B5F4F202}" presName="horFlow" presStyleCnt="0"/>
      <dgm:spPr/>
    </dgm:pt>
    <dgm:pt modelId="{B6079DE3-7AE8-4178-A5AA-68A9204C1DFA}" type="pres">
      <dgm:prSet presAssocID="{D6DF2F36-A4E6-4626-AC1D-23F1B5F4F202}" presName="bigChev" presStyleLbl="node1" presStyleIdx="3" presStyleCnt="4"/>
      <dgm:spPr/>
    </dgm:pt>
    <dgm:pt modelId="{9BA2AAAA-35A6-45E6-A4BD-DF65D0DB4064}" type="pres">
      <dgm:prSet presAssocID="{4D8AA5A1-B4C9-4B1C-912C-2E6A2C675614}" presName="parTrans" presStyleCnt="0"/>
      <dgm:spPr/>
    </dgm:pt>
    <dgm:pt modelId="{E744734D-7BCE-4809-A3EC-462E6753D475}" type="pres">
      <dgm:prSet presAssocID="{AC7EA91D-963B-45DA-8D6D-511530862B53}" presName="node" presStyleLbl="alignAccFollowNode1" presStyleIdx="6" presStyleCnt="8">
        <dgm:presLayoutVars>
          <dgm:bulletEnabled val="1"/>
        </dgm:presLayoutVars>
      </dgm:prSet>
      <dgm:spPr/>
    </dgm:pt>
    <dgm:pt modelId="{FA6F84C5-6F5D-4E8F-B4B5-3E2A80110AE8}" type="pres">
      <dgm:prSet presAssocID="{6546A3DE-CE76-43BD-9E15-CA7EC33FE789}" presName="sibTrans" presStyleCnt="0"/>
      <dgm:spPr/>
    </dgm:pt>
    <dgm:pt modelId="{94650595-2AF7-4072-9124-696835FCFE85}" type="pres">
      <dgm:prSet presAssocID="{BB8EDFAA-8839-48E2-9170-F150AA881586}" presName="node" presStyleLbl="alignAccFollowNode1" presStyleIdx="7" presStyleCnt="8">
        <dgm:presLayoutVars>
          <dgm:bulletEnabled val="1"/>
        </dgm:presLayoutVars>
      </dgm:prSet>
      <dgm:spPr/>
    </dgm:pt>
  </dgm:ptLst>
  <dgm:cxnLst>
    <dgm:cxn modelId="{F83DD500-729B-483C-A009-F92EDEE8DF80}" type="presOf" srcId="{3FCFE00D-2C01-4E61-9EBD-7EAABE98ACE0}" destId="{74FD3402-DC0F-4152-8B25-2E0988A439F4}" srcOrd="0" destOrd="0" presId="urn:microsoft.com/office/officeart/2005/8/layout/lProcess3"/>
    <dgm:cxn modelId="{B5921711-4F48-4799-9973-6AE3CA1B77D0}" srcId="{5712EFFE-40E9-4F18-95CB-9F5434A10B69}" destId="{5C924627-1B5D-4BA8-B406-600AB85F180F}" srcOrd="1" destOrd="0" parTransId="{E55DF6DE-10BD-458E-AB04-37990897B2AA}" sibTransId="{350911B1-46DB-4C12-9B90-40A460007F2D}"/>
    <dgm:cxn modelId="{B3460314-E37D-49D3-A57D-9043C1F4F04A}" type="presOf" srcId="{D6DF2F36-A4E6-4626-AC1D-23F1B5F4F202}" destId="{B6079DE3-7AE8-4178-A5AA-68A9204C1DFA}" srcOrd="0" destOrd="0" presId="urn:microsoft.com/office/officeart/2005/8/layout/lProcess3"/>
    <dgm:cxn modelId="{CB38D518-8600-4D9C-ACA9-0976DA63E759}" type="presOf" srcId="{5C924627-1B5D-4BA8-B406-600AB85F180F}" destId="{49FC0BDB-1756-462E-8AF7-F89777BB5EF2}" srcOrd="0" destOrd="0" presId="urn:microsoft.com/office/officeart/2005/8/layout/lProcess3"/>
    <dgm:cxn modelId="{3DD0643B-B00E-4280-AA17-C5CDB48CDF59}" type="presOf" srcId="{BB8EDFAA-8839-48E2-9170-F150AA881586}" destId="{94650595-2AF7-4072-9124-696835FCFE85}" srcOrd="0" destOrd="0" presId="urn:microsoft.com/office/officeart/2005/8/layout/lProcess3"/>
    <dgm:cxn modelId="{5BB8D13E-6342-4C29-B002-0E799C7232BA}" srcId="{224382C0-FFAA-43E2-BF42-1CAF09FE5DB0}" destId="{5712EFFE-40E9-4F18-95CB-9F5434A10B69}" srcOrd="2" destOrd="0" parTransId="{AFB71648-A01A-4868-B05A-50B78899C951}" sibTransId="{D5A9820E-ED4D-47F7-8398-8962277A1304}"/>
    <dgm:cxn modelId="{A8965E62-A384-440B-AF55-A8866265FC22}" type="presOf" srcId="{C34068CC-E157-41A2-902C-46529BBCB843}" destId="{EF9F6369-70F2-4222-93D4-1F649B078D1E}" srcOrd="0" destOrd="0" presId="urn:microsoft.com/office/officeart/2005/8/layout/lProcess3"/>
    <dgm:cxn modelId="{DAFE8743-909C-4A7C-9545-6EFA4A6F13B0}" srcId="{E67F23EC-4B45-4892-B950-6D372905E944}" destId="{C34068CC-E157-41A2-902C-46529BBCB843}" srcOrd="1" destOrd="0" parTransId="{54A19107-132B-4797-89AF-E6379861DA0D}" sibTransId="{837D0813-9D22-4043-90B2-E48A45FC7996}"/>
    <dgm:cxn modelId="{2F318F48-6761-4F65-AEC0-F1903AB339A6}" type="presOf" srcId="{AC7EA91D-963B-45DA-8D6D-511530862B53}" destId="{E744734D-7BCE-4809-A3EC-462E6753D475}" srcOrd="0" destOrd="0" presId="urn:microsoft.com/office/officeart/2005/8/layout/lProcess3"/>
    <dgm:cxn modelId="{84EC2C6A-804B-47B2-B49F-3B42E8075D86}" srcId="{38A8294E-3A8A-4F52-A6EA-77E35EF45F22}" destId="{2AEC9C94-0AB8-40C6-A1AD-E43C6DB9D165}" srcOrd="1" destOrd="0" parTransId="{5350F265-B4C9-40D3-A0A1-88009786FE19}" sibTransId="{228A868A-B862-4AEA-987D-44D2D65CF2C3}"/>
    <dgm:cxn modelId="{7E7F0073-DCD3-4277-91AA-CABA882E27B7}" srcId="{224382C0-FFAA-43E2-BF42-1CAF09FE5DB0}" destId="{E67F23EC-4B45-4892-B950-6D372905E944}" srcOrd="0" destOrd="0" parTransId="{BA51F8A3-F1AA-45D5-8B21-0E6E4846F1D5}" sibTransId="{6E8DA649-351E-4701-8742-9BA41524ED6D}"/>
    <dgm:cxn modelId="{CB65C055-66C8-4E33-88F5-98A81190B4B7}" type="presOf" srcId="{E67F23EC-4B45-4892-B950-6D372905E944}" destId="{D16504C7-F046-455B-97D7-268D603DB12C}" srcOrd="0" destOrd="0" presId="urn:microsoft.com/office/officeart/2005/8/layout/lProcess3"/>
    <dgm:cxn modelId="{E0915D76-D60F-44EB-AEF4-DAB72CC84C41}" srcId="{224382C0-FFAA-43E2-BF42-1CAF09FE5DB0}" destId="{38A8294E-3A8A-4F52-A6EA-77E35EF45F22}" srcOrd="1" destOrd="0" parTransId="{CE776375-408D-4890-BC3C-03EBDEB04F56}" sibTransId="{146A20D8-B505-4284-8ADF-104DCB94CE92}"/>
    <dgm:cxn modelId="{000CFC57-3C2A-4580-96C8-81AE53D7B846}" type="presOf" srcId="{38A8294E-3A8A-4F52-A6EA-77E35EF45F22}" destId="{397C61E9-588B-4B81-8599-41B7714B354D}" srcOrd="0" destOrd="0" presId="urn:microsoft.com/office/officeart/2005/8/layout/lProcess3"/>
    <dgm:cxn modelId="{630C1C7D-8B90-430E-834A-63FFF6914F3D}" type="presOf" srcId="{AE9DBA3D-6A1D-4612-8980-1E638E9A27FD}" destId="{5F026450-CB13-4F25-9B6F-FEDF76C3A1E2}" srcOrd="0" destOrd="0" presId="urn:microsoft.com/office/officeart/2005/8/layout/lProcess3"/>
    <dgm:cxn modelId="{384BFA7F-99B9-4655-A1FC-6D268BBECEA0}" srcId="{224382C0-FFAA-43E2-BF42-1CAF09FE5DB0}" destId="{D6DF2F36-A4E6-4626-AC1D-23F1B5F4F202}" srcOrd="3" destOrd="0" parTransId="{0C0AC480-A877-44A1-8997-874497B967AF}" sibTransId="{5FA14892-7509-4B1F-B1BA-77C00608AB73}"/>
    <dgm:cxn modelId="{EE0A4289-4996-46DF-ACD6-F0866439E8F3}" srcId="{E67F23EC-4B45-4892-B950-6D372905E944}" destId="{090A6CA6-9713-4ED0-84B4-E1DE7284C229}" srcOrd="0" destOrd="0" parTransId="{DC0E3BC5-D0A4-45B9-A714-9801ECF1E747}" sibTransId="{3D9302BB-48F4-4D71-8C40-BDC6B7A20FA1}"/>
    <dgm:cxn modelId="{5DAACA8D-1C05-427C-95EB-7872EF644B72}" srcId="{D6DF2F36-A4E6-4626-AC1D-23F1B5F4F202}" destId="{AC7EA91D-963B-45DA-8D6D-511530862B53}" srcOrd="0" destOrd="0" parTransId="{4D8AA5A1-B4C9-4B1C-912C-2E6A2C675614}" sibTransId="{6546A3DE-CE76-43BD-9E15-CA7EC33FE789}"/>
    <dgm:cxn modelId="{772360A5-A9E0-4FE8-90C0-4CC8665ECF73}" type="presOf" srcId="{090A6CA6-9713-4ED0-84B4-E1DE7284C229}" destId="{C10F0D21-761A-4D91-8676-A4D8D74F8895}" srcOrd="0" destOrd="0" presId="urn:microsoft.com/office/officeart/2005/8/layout/lProcess3"/>
    <dgm:cxn modelId="{D5DE4ABD-1531-4FD4-9460-E8DC823037EE}" type="presOf" srcId="{224382C0-FFAA-43E2-BF42-1CAF09FE5DB0}" destId="{D2C04CE5-5119-4507-92E2-46374C520BB6}" srcOrd="0" destOrd="0" presId="urn:microsoft.com/office/officeart/2005/8/layout/lProcess3"/>
    <dgm:cxn modelId="{B8D5ABBF-2CC5-42FC-9586-382844891058}" type="presOf" srcId="{2AEC9C94-0AB8-40C6-A1AD-E43C6DB9D165}" destId="{54D2E5F4-D7D5-44A5-A015-DCEA21A26A87}" srcOrd="0" destOrd="0" presId="urn:microsoft.com/office/officeart/2005/8/layout/lProcess3"/>
    <dgm:cxn modelId="{DA23A1C6-6B9D-4C0B-A496-44C8DFEF3E13}" srcId="{38A8294E-3A8A-4F52-A6EA-77E35EF45F22}" destId="{AE9DBA3D-6A1D-4612-8980-1E638E9A27FD}" srcOrd="0" destOrd="0" parTransId="{E5DA4393-5FA1-4903-BFD7-A6BE4F69C8C6}" sibTransId="{85966BBD-F251-4685-BC30-444B2B10580D}"/>
    <dgm:cxn modelId="{AB9135D3-B45A-4912-A16F-F3BC1E66F1F4}" type="presOf" srcId="{5712EFFE-40E9-4F18-95CB-9F5434A10B69}" destId="{49D0F7C1-FC2A-45C4-BD13-685395E71F26}" srcOrd="0" destOrd="0" presId="urn:microsoft.com/office/officeart/2005/8/layout/lProcess3"/>
    <dgm:cxn modelId="{DEC983FC-5CA0-4158-8EF2-EEEA7764D1D6}" srcId="{D6DF2F36-A4E6-4626-AC1D-23F1B5F4F202}" destId="{BB8EDFAA-8839-48E2-9170-F150AA881586}" srcOrd="1" destOrd="0" parTransId="{AD92FAD3-8F49-45D8-B030-6A14A961D6BB}" sibTransId="{CA4D3CAE-30EF-41B6-952F-2D0C2A28A165}"/>
    <dgm:cxn modelId="{83B8E3FC-C86E-47AC-B8F2-312C2A266607}" srcId="{5712EFFE-40E9-4F18-95CB-9F5434A10B69}" destId="{3FCFE00D-2C01-4E61-9EBD-7EAABE98ACE0}" srcOrd="0" destOrd="0" parTransId="{A35C4B44-1843-4BE4-8556-296C912CF07B}" sibTransId="{DC189B60-17B0-446A-B1E4-32799FFEBB59}"/>
    <dgm:cxn modelId="{6956528C-7D17-493A-9E6B-A7060A398342}" type="presParOf" srcId="{D2C04CE5-5119-4507-92E2-46374C520BB6}" destId="{C395B56E-EC93-46D5-A030-83C87A047379}" srcOrd="0" destOrd="0" presId="urn:microsoft.com/office/officeart/2005/8/layout/lProcess3"/>
    <dgm:cxn modelId="{840ACD60-6D63-40E8-9D0F-F5ACF2E7AEF7}" type="presParOf" srcId="{C395B56E-EC93-46D5-A030-83C87A047379}" destId="{D16504C7-F046-455B-97D7-268D603DB12C}" srcOrd="0" destOrd="0" presId="urn:microsoft.com/office/officeart/2005/8/layout/lProcess3"/>
    <dgm:cxn modelId="{534E047C-E381-4A58-88A2-0DBF1BA25967}" type="presParOf" srcId="{C395B56E-EC93-46D5-A030-83C87A047379}" destId="{F33817BC-1AC4-4C36-8843-8046B4839063}" srcOrd="1" destOrd="0" presId="urn:microsoft.com/office/officeart/2005/8/layout/lProcess3"/>
    <dgm:cxn modelId="{2700900B-BEDF-4145-97D0-3F8411281518}" type="presParOf" srcId="{C395B56E-EC93-46D5-A030-83C87A047379}" destId="{C10F0D21-761A-4D91-8676-A4D8D74F8895}" srcOrd="2" destOrd="0" presId="urn:microsoft.com/office/officeart/2005/8/layout/lProcess3"/>
    <dgm:cxn modelId="{DBE3A5CC-92CD-46BC-B2FB-FF19611EC159}" type="presParOf" srcId="{C395B56E-EC93-46D5-A030-83C87A047379}" destId="{A526EC73-59C0-445A-9669-BD2CEAFA5E77}" srcOrd="3" destOrd="0" presId="urn:microsoft.com/office/officeart/2005/8/layout/lProcess3"/>
    <dgm:cxn modelId="{D80507C3-028C-4778-AC04-9B84F326F871}" type="presParOf" srcId="{C395B56E-EC93-46D5-A030-83C87A047379}" destId="{EF9F6369-70F2-4222-93D4-1F649B078D1E}" srcOrd="4" destOrd="0" presId="urn:microsoft.com/office/officeart/2005/8/layout/lProcess3"/>
    <dgm:cxn modelId="{5CDFC9EC-8E5E-44EA-9D70-20E5776D282C}" type="presParOf" srcId="{D2C04CE5-5119-4507-92E2-46374C520BB6}" destId="{086FD5A6-075D-4999-9E3A-B3FFCE102EF9}" srcOrd="1" destOrd="0" presId="urn:microsoft.com/office/officeart/2005/8/layout/lProcess3"/>
    <dgm:cxn modelId="{2A8131B9-CE55-41E5-A384-56DD13D4D579}" type="presParOf" srcId="{D2C04CE5-5119-4507-92E2-46374C520BB6}" destId="{B5A44F58-8872-4688-8E75-9BF069E5A898}" srcOrd="2" destOrd="0" presId="urn:microsoft.com/office/officeart/2005/8/layout/lProcess3"/>
    <dgm:cxn modelId="{400D5AB0-91A0-4018-864A-09478F8334A0}" type="presParOf" srcId="{B5A44F58-8872-4688-8E75-9BF069E5A898}" destId="{397C61E9-588B-4B81-8599-41B7714B354D}" srcOrd="0" destOrd="0" presId="urn:microsoft.com/office/officeart/2005/8/layout/lProcess3"/>
    <dgm:cxn modelId="{5A79DD2B-6654-46CC-B298-242C1D65C9BF}" type="presParOf" srcId="{B5A44F58-8872-4688-8E75-9BF069E5A898}" destId="{EA35A0E6-C41B-42D3-9653-B006DC5F0FF0}" srcOrd="1" destOrd="0" presId="urn:microsoft.com/office/officeart/2005/8/layout/lProcess3"/>
    <dgm:cxn modelId="{AE2CC79A-6C41-4176-A9EB-22EC6A3A683A}" type="presParOf" srcId="{B5A44F58-8872-4688-8E75-9BF069E5A898}" destId="{5F026450-CB13-4F25-9B6F-FEDF76C3A1E2}" srcOrd="2" destOrd="0" presId="urn:microsoft.com/office/officeart/2005/8/layout/lProcess3"/>
    <dgm:cxn modelId="{C79C4EC3-8256-4F6F-A066-0C9F40AC2C65}" type="presParOf" srcId="{B5A44F58-8872-4688-8E75-9BF069E5A898}" destId="{A6DDD8E0-CA96-4B7F-9610-42F5343FB31F}" srcOrd="3" destOrd="0" presId="urn:microsoft.com/office/officeart/2005/8/layout/lProcess3"/>
    <dgm:cxn modelId="{44C0D4A7-B9FA-4C77-B59D-810BC19C4F5A}" type="presParOf" srcId="{B5A44F58-8872-4688-8E75-9BF069E5A898}" destId="{54D2E5F4-D7D5-44A5-A015-DCEA21A26A87}" srcOrd="4" destOrd="0" presId="urn:microsoft.com/office/officeart/2005/8/layout/lProcess3"/>
    <dgm:cxn modelId="{77E20BAC-DBC3-4A46-B67C-96C27B339A5B}" type="presParOf" srcId="{D2C04CE5-5119-4507-92E2-46374C520BB6}" destId="{CFCEFE4D-EC63-4FAC-9A25-41C3AC0C802F}" srcOrd="3" destOrd="0" presId="urn:microsoft.com/office/officeart/2005/8/layout/lProcess3"/>
    <dgm:cxn modelId="{C26AC04C-AE89-440F-A073-03C6A4AE72BA}" type="presParOf" srcId="{D2C04CE5-5119-4507-92E2-46374C520BB6}" destId="{7071A41B-8B3E-467C-972A-8ED7159C0D9A}" srcOrd="4" destOrd="0" presId="urn:microsoft.com/office/officeart/2005/8/layout/lProcess3"/>
    <dgm:cxn modelId="{8C50CBE1-11C4-4496-A191-BF80AFEBA0ED}" type="presParOf" srcId="{7071A41B-8B3E-467C-972A-8ED7159C0D9A}" destId="{49D0F7C1-FC2A-45C4-BD13-685395E71F26}" srcOrd="0" destOrd="0" presId="urn:microsoft.com/office/officeart/2005/8/layout/lProcess3"/>
    <dgm:cxn modelId="{73FC2146-814C-4FAD-921F-486E700A4114}" type="presParOf" srcId="{7071A41B-8B3E-467C-972A-8ED7159C0D9A}" destId="{4E75A9D9-E34F-4A55-A76F-1611FA859045}" srcOrd="1" destOrd="0" presId="urn:microsoft.com/office/officeart/2005/8/layout/lProcess3"/>
    <dgm:cxn modelId="{6EB18260-3E93-45CD-80D8-41DBB4A0F5B6}" type="presParOf" srcId="{7071A41B-8B3E-467C-972A-8ED7159C0D9A}" destId="{74FD3402-DC0F-4152-8B25-2E0988A439F4}" srcOrd="2" destOrd="0" presId="urn:microsoft.com/office/officeart/2005/8/layout/lProcess3"/>
    <dgm:cxn modelId="{341C30E4-4B5F-4F1B-A5AD-1E913D17ED70}" type="presParOf" srcId="{7071A41B-8B3E-467C-972A-8ED7159C0D9A}" destId="{B11C54FB-FB66-4F70-A75C-9FAD16AFE225}" srcOrd="3" destOrd="0" presId="urn:microsoft.com/office/officeart/2005/8/layout/lProcess3"/>
    <dgm:cxn modelId="{E1E5C1E9-89D1-4F96-8D2C-649F45588607}" type="presParOf" srcId="{7071A41B-8B3E-467C-972A-8ED7159C0D9A}" destId="{49FC0BDB-1756-462E-8AF7-F89777BB5EF2}" srcOrd="4" destOrd="0" presId="urn:microsoft.com/office/officeart/2005/8/layout/lProcess3"/>
    <dgm:cxn modelId="{4140D14F-ACBB-45FD-83BB-2B43C8481552}" type="presParOf" srcId="{D2C04CE5-5119-4507-92E2-46374C520BB6}" destId="{972B94EB-11A4-4328-B759-11272F3393B6}" srcOrd="5" destOrd="0" presId="urn:microsoft.com/office/officeart/2005/8/layout/lProcess3"/>
    <dgm:cxn modelId="{D79B40AF-AC0A-496A-B3F9-6B9E7B00909D}" type="presParOf" srcId="{D2C04CE5-5119-4507-92E2-46374C520BB6}" destId="{933B98EC-25F1-43E5-B2CD-E78766508C7F}" srcOrd="6" destOrd="0" presId="urn:microsoft.com/office/officeart/2005/8/layout/lProcess3"/>
    <dgm:cxn modelId="{E885CE94-7369-4AC1-A82F-4A72C441BD69}" type="presParOf" srcId="{933B98EC-25F1-43E5-B2CD-E78766508C7F}" destId="{B6079DE3-7AE8-4178-A5AA-68A9204C1DFA}" srcOrd="0" destOrd="0" presId="urn:microsoft.com/office/officeart/2005/8/layout/lProcess3"/>
    <dgm:cxn modelId="{46CD12C4-86A5-474A-851E-D02F6C4FEA55}" type="presParOf" srcId="{933B98EC-25F1-43E5-B2CD-E78766508C7F}" destId="{9BA2AAAA-35A6-45E6-A4BD-DF65D0DB4064}" srcOrd="1" destOrd="0" presId="urn:microsoft.com/office/officeart/2005/8/layout/lProcess3"/>
    <dgm:cxn modelId="{32366166-7B03-4FD8-9FDC-FF33F8AF3760}" type="presParOf" srcId="{933B98EC-25F1-43E5-B2CD-E78766508C7F}" destId="{E744734D-7BCE-4809-A3EC-462E6753D475}" srcOrd="2" destOrd="0" presId="urn:microsoft.com/office/officeart/2005/8/layout/lProcess3"/>
    <dgm:cxn modelId="{AC2CD274-6A2B-449D-8172-298E143941C6}" type="presParOf" srcId="{933B98EC-25F1-43E5-B2CD-E78766508C7F}" destId="{FA6F84C5-6F5D-4E8F-B4B5-3E2A80110AE8}" srcOrd="3" destOrd="0" presId="urn:microsoft.com/office/officeart/2005/8/layout/lProcess3"/>
    <dgm:cxn modelId="{089E7811-CE9B-40AC-B050-C3E1865D55AC}" type="presParOf" srcId="{933B98EC-25F1-43E5-B2CD-E78766508C7F}" destId="{94650595-2AF7-4072-9124-696835FCFE85}"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09D87C-CA28-4335-A33A-E2A88BFA43D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45A0EE-31BB-4DE9-BB14-497DAD5E8C64}">
      <dgm:prSet phldrT="[Text]" custT="1"/>
      <dgm:spPr>
        <a:solidFill>
          <a:srgbClr val="002060"/>
        </a:solidFill>
      </dgm:spPr>
      <dgm:t>
        <a:bodyPr/>
        <a:lstStyle/>
        <a:p>
          <a:r>
            <a:rPr lang="en-US" sz="2000" dirty="0">
              <a:latin typeface="Arial" panose="020B0604020202020204" pitchFamily="34" charset="0"/>
              <a:cs typeface="Arial" panose="020B0604020202020204" pitchFamily="34" charset="0"/>
            </a:rPr>
            <a:t>Fund Balance</a:t>
          </a:r>
        </a:p>
      </dgm:t>
    </dgm:pt>
    <dgm:pt modelId="{50C51DE3-08D3-4178-B648-37AD8BBB9277}" type="parTrans" cxnId="{D37E9E39-13CF-489F-8630-F35D9FEC7532}">
      <dgm:prSet/>
      <dgm:spPr/>
      <dgm:t>
        <a:bodyPr/>
        <a:lstStyle/>
        <a:p>
          <a:endParaRPr lang="en-US"/>
        </a:p>
      </dgm:t>
    </dgm:pt>
    <dgm:pt modelId="{394C23C7-B6B0-43BE-A9FA-CAC743EDF6EE}" type="sibTrans" cxnId="{D37E9E39-13CF-489F-8630-F35D9FEC7532}">
      <dgm:prSet/>
      <dgm:spPr/>
      <dgm:t>
        <a:bodyPr/>
        <a:lstStyle/>
        <a:p>
          <a:endParaRPr lang="en-US"/>
        </a:p>
      </dgm:t>
    </dgm:pt>
    <dgm:pt modelId="{3CA78F0C-836C-4B51-946F-0A1F2EC8A630}">
      <dgm:prSet phldrT="[Text]" custT="1"/>
      <dgm:spPr>
        <a:solidFill>
          <a:srgbClr val="002060"/>
        </a:solidFill>
      </dgm:spPr>
      <dgm:t>
        <a:bodyPr/>
        <a:lstStyle/>
        <a:p>
          <a:r>
            <a:rPr lang="en-US" sz="2000" dirty="0">
              <a:latin typeface="Arial" panose="020B0604020202020204" pitchFamily="34" charset="0"/>
              <a:cs typeface="Arial" panose="020B0604020202020204" pitchFamily="34" charset="0"/>
            </a:rPr>
            <a:t>Operating Deficits</a:t>
          </a:r>
        </a:p>
      </dgm:t>
    </dgm:pt>
    <dgm:pt modelId="{566BB827-09A5-4BDC-B83C-80BA3CDFDDF5}" type="parTrans" cxnId="{84C4F254-9C87-476B-8319-B971B6022B10}">
      <dgm:prSet/>
      <dgm:spPr/>
      <dgm:t>
        <a:bodyPr/>
        <a:lstStyle/>
        <a:p>
          <a:endParaRPr lang="en-US"/>
        </a:p>
      </dgm:t>
    </dgm:pt>
    <dgm:pt modelId="{9645ECD7-6A21-4312-80B2-3F1299D65581}" type="sibTrans" cxnId="{84C4F254-9C87-476B-8319-B971B6022B10}">
      <dgm:prSet/>
      <dgm:spPr/>
      <dgm:t>
        <a:bodyPr/>
        <a:lstStyle/>
        <a:p>
          <a:endParaRPr lang="en-US"/>
        </a:p>
      </dgm:t>
    </dgm:pt>
    <dgm:pt modelId="{B2B80BC6-CCD4-42C1-96DB-DC319BA44DC7}">
      <dgm:prSet phldrT="[Text]" custT="1"/>
      <dgm:spPr>
        <a:solidFill>
          <a:srgbClr val="002060"/>
        </a:solidFill>
      </dgm:spPr>
      <dgm:t>
        <a:bodyPr/>
        <a:lstStyle/>
        <a:p>
          <a:r>
            <a:rPr lang="en-US" sz="2000" dirty="0">
              <a:latin typeface="Arial" panose="020B0604020202020204" pitchFamily="34" charset="0"/>
              <a:cs typeface="Arial" panose="020B0604020202020204" pitchFamily="34" charset="0"/>
            </a:rPr>
            <a:t>Cash Measures </a:t>
          </a:r>
        </a:p>
      </dgm:t>
    </dgm:pt>
    <dgm:pt modelId="{ED11921F-6A08-4812-90C5-4BFFCE3E0A88}" type="parTrans" cxnId="{CE60BA40-3700-4F0D-BD94-9F7134FCC2B9}">
      <dgm:prSet/>
      <dgm:spPr/>
      <dgm:t>
        <a:bodyPr/>
        <a:lstStyle/>
        <a:p>
          <a:endParaRPr lang="en-US"/>
        </a:p>
      </dgm:t>
    </dgm:pt>
    <dgm:pt modelId="{5156EE0C-ABAE-4A8A-BF43-56DD6BF2FE32}" type="sibTrans" cxnId="{CE60BA40-3700-4F0D-BD94-9F7134FCC2B9}">
      <dgm:prSet/>
      <dgm:spPr/>
      <dgm:t>
        <a:bodyPr/>
        <a:lstStyle/>
        <a:p>
          <a:endParaRPr lang="en-US"/>
        </a:p>
      </dgm:t>
    </dgm:pt>
    <dgm:pt modelId="{D14FBA90-D023-464D-87A9-708DDF7BD91C}">
      <dgm:prSet phldrT="[Text]" custT="1"/>
      <dgm:spPr>
        <a:solidFill>
          <a:srgbClr val="002060"/>
        </a:solidFill>
      </dgm:spPr>
      <dgm:t>
        <a:bodyPr/>
        <a:lstStyle/>
        <a:p>
          <a:r>
            <a:rPr lang="en-US" sz="2000" dirty="0">
              <a:latin typeface="Arial" panose="020B0604020202020204" pitchFamily="34" charset="0"/>
              <a:cs typeface="Arial" panose="020B0604020202020204" pitchFamily="34" charset="0"/>
            </a:rPr>
            <a:t>Short-term Borrowings</a:t>
          </a:r>
        </a:p>
      </dgm:t>
    </dgm:pt>
    <dgm:pt modelId="{F029DE4E-35A5-4AA0-AF46-E01E2A3AC67B}" type="parTrans" cxnId="{BF281C79-9107-4C67-876C-ACF447BAC08D}">
      <dgm:prSet/>
      <dgm:spPr/>
      <dgm:t>
        <a:bodyPr/>
        <a:lstStyle/>
        <a:p>
          <a:endParaRPr lang="en-US"/>
        </a:p>
      </dgm:t>
    </dgm:pt>
    <dgm:pt modelId="{CC757F83-DC15-4ACF-BAF8-A14FED11D34B}" type="sibTrans" cxnId="{BF281C79-9107-4C67-876C-ACF447BAC08D}">
      <dgm:prSet/>
      <dgm:spPr/>
      <dgm:t>
        <a:bodyPr/>
        <a:lstStyle/>
        <a:p>
          <a:endParaRPr lang="en-US"/>
        </a:p>
      </dgm:t>
    </dgm:pt>
    <dgm:pt modelId="{2F4EB6A2-4097-45A8-9D54-5D36F4BCD2AA}" type="pres">
      <dgm:prSet presAssocID="{FF09D87C-CA28-4335-A33A-E2A88BFA43D7}" presName="linear" presStyleCnt="0">
        <dgm:presLayoutVars>
          <dgm:animLvl val="lvl"/>
          <dgm:resizeHandles val="exact"/>
        </dgm:presLayoutVars>
      </dgm:prSet>
      <dgm:spPr/>
    </dgm:pt>
    <dgm:pt modelId="{44AB6797-DD1E-4157-B5B6-28BC0E38395E}" type="pres">
      <dgm:prSet presAssocID="{AD45A0EE-31BB-4DE9-BB14-497DAD5E8C64}" presName="parentText" presStyleLbl="node1" presStyleIdx="0" presStyleCnt="4" custLinFactY="-7236" custLinFactNeighborX="-2764" custLinFactNeighborY="-100000">
        <dgm:presLayoutVars>
          <dgm:chMax val="0"/>
          <dgm:bulletEnabled val="1"/>
        </dgm:presLayoutVars>
      </dgm:prSet>
      <dgm:spPr/>
    </dgm:pt>
    <dgm:pt modelId="{E309004B-98D8-4D0E-ABF0-7F6AEA4FFB48}" type="pres">
      <dgm:prSet presAssocID="{394C23C7-B6B0-43BE-A9FA-CAC743EDF6EE}" presName="spacer" presStyleCnt="0"/>
      <dgm:spPr/>
    </dgm:pt>
    <dgm:pt modelId="{88A01B2D-F25C-4D70-8ADB-76A67F9D6CBF}" type="pres">
      <dgm:prSet presAssocID="{3CA78F0C-836C-4B51-946F-0A1F2EC8A630}" presName="parentText" presStyleLbl="node1" presStyleIdx="1" presStyleCnt="4">
        <dgm:presLayoutVars>
          <dgm:chMax val="0"/>
          <dgm:bulletEnabled val="1"/>
        </dgm:presLayoutVars>
      </dgm:prSet>
      <dgm:spPr/>
    </dgm:pt>
    <dgm:pt modelId="{AC384B95-67B1-4FF2-923C-0745EBCF8ED1}" type="pres">
      <dgm:prSet presAssocID="{9645ECD7-6A21-4312-80B2-3F1299D65581}" presName="spacer" presStyleCnt="0"/>
      <dgm:spPr/>
    </dgm:pt>
    <dgm:pt modelId="{94BDBAEC-220F-402D-B452-C3C0403DAE87}" type="pres">
      <dgm:prSet presAssocID="{B2B80BC6-CCD4-42C1-96DB-DC319BA44DC7}" presName="parentText" presStyleLbl="node1" presStyleIdx="2" presStyleCnt="4">
        <dgm:presLayoutVars>
          <dgm:chMax val="0"/>
          <dgm:bulletEnabled val="1"/>
        </dgm:presLayoutVars>
      </dgm:prSet>
      <dgm:spPr/>
    </dgm:pt>
    <dgm:pt modelId="{42515037-5516-4D89-BD76-7472F7514B9B}" type="pres">
      <dgm:prSet presAssocID="{5156EE0C-ABAE-4A8A-BF43-56DD6BF2FE32}" presName="spacer" presStyleCnt="0"/>
      <dgm:spPr/>
    </dgm:pt>
    <dgm:pt modelId="{E0B7AB40-D4BE-4444-876F-70D483862B71}" type="pres">
      <dgm:prSet presAssocID="{D14FBA90-D023-464D-87A9-708DDF7BD91C}" presName="parentText" presStyleLbl="node1" presStyleIdx="3" presStyleCnt="4">
        <dgm:presLayoutVars>
          <dgm:chMax val="0"/>
          <dgm:bulletEnabled val="1"/>
        </dgm:presLayoutVars>
      </dgm:prSet>
      <dgm:spPr/>
    </dgm:pt>
  </dgm:ptLst>
  <dgm:cxnLst>
    <dgm:cxn modelId="{D37E9E39-13CF-489F-8630-F35D9FEC7532}" srcId="{FF09D87C-CA28-4335-A33A-E2A88BFA43D7}" destId="{AD45A0EE-31BB-4DE9-BB14-497DAD5E8C64}" srcOrd="0" destOrd="0" parTransId="{50C51DE3-08D3-4178-B648-37AD8BBB9277}" sibTransId="{394C23C7-B6B0-43BE-A9FA-CAC743EDF6EE}"/>
    <dgm:cxn modelId="{CE60BA40-3700-4F0D-BD94-9F7134FCC2B9}" srcId="{FF09D87C-CA28-4335-A33A-E2A88BFA43D7}" destId="{B2B80BC6-CCD4-42C1-96DB-DC319BA44DC7}" srcOrd="2" destOrd="0" parTransId="{ED11921F-6A08-4812-90C5-4BFFCE3E0A88}" sibTransId="{5156EE0C-ABAE-4A8A-BF43-56DD6BF2FE32}"/>
    <dgm:cxn modelId="{84C4F254-9C87-476B-8319-B971B6022B10}" srcId="{FF09D87C-CA28-4335-A33A-E2A88BFA43D7}" destId="{3CA78F0C-836C-4B51-946F-0A1F2EC8A630}" srcOrd="1" destOrd="0" parTransId="{566BB827-09A5-4BDC-B83C-80BA3CDFDDF5}" sibTransId="{9645ECD7-6A21-4312-80B2-3F1299D65581}"/>
    <dgm:cxn modelId="{BF281C79-9107-4C67-876C-ACF447BAC08D}" srcId="{FF09D87C-CA28-4335-A33A-E2A88BFA43D7}" destId="{D14FBA90-D023-464D-87A9-708DDF7BD91C}" srcOrd="3" destOrd="0" parTransId="{F029DE4E-35A5-4AA0-AF46-E01E2A3AC67B}" sibTransId="{CC757F83-DC15-4ACF-BAF8-A14FED11D34B}"/>
    <dgm:cxn modelId="{F0C8947D-E5C2-4A47-ABB3-ED6D15EECD7B}" type="presOf" srcId="{B2B80BC6-CCD4-42C1-96DB-DC319BA44DC7}" destId="{94BDBAEC-220F-402D-B452-C3C0403DAE87}" srcOrd="0" destOrd="0" presId="urn:microsoft.com/office/officeart/2005/8/layout/vList2"/>
    <dgm:cxn modelId="{10FAAD85-BC40-452A-9925-D30E24EB8F16}" type="presOf" srcId="{AD45A0EE-31BB-4DE9-BB14-497DAD5E8C64}" destId="{44AB6797-DD1E-4157-B5B6-28BC0E38395E}" srcOrd="0" destOrd="0" presId="urn:microsoft.com/office/officeart/2005/8/layout/vList2"/>
    <dgm:cxn modelId="{A7FAAA8D-4407-470F-B0FD-56F0B62BDC58}" type="presOf" srcId="{FF09D87C-CA28-4335-A33A-E2A88BFA43D7}" destId="{2F4EB6A2-4097-45A8-9D54-5D36F4BCD2AA}" srcOrd="0" destOrd="0" presId="urn:microsoft.com/office/officeart/2005/8/layout/vList2"/>
    <dgm:cxn modelId="{F962C697-FD21-4EBB-BBAF-64EF7DC4DAA5}" type="presOf" srcId="{3CA78F0C-836C-4B51-946F-0A1F2EC8A630}" destId="{88A01B2D-F25C-4D70-8ADB-76A67F9D6CBF}" srcOrd="0" destOrd="0" presId="urn:microsoft.com/office/officeart/2005/8/layout/vList2"/>
    <dgm:cxn modelId="{ADA376FA-ACDF-475C-B124-44B035CF1EFC}" type="presOf" srcId="{D14FBA90-D023-464D-87A9-708DDF7BD91C}" destId="{E0B7AB40-D4BE-4444-876F-70D483862B71}" srcOrd="0" destOrd="0" presId="urn:microsoft.com/office/officeart/2005/8/layout/vList2"/>
    <dgm:cxn modelId="{4812D29E-F8EE-4C90-9FAE-920734E12E03}" type="presParOf" srcId="{2F4EB6A2-4097-45A8-9D54-5D36F4BCD2AA}" destId="{44AB6797-DD1E-4157-B5B6-28BC0E38395E}" srcOrd="0" destOrd="0" presId="urn:microsoft.com/office/officeart/2005/8/layout/vList2"/>
    <dgm:cxn modelId="{9A4EF7C0-B58C-4E87-9DD6-3426FD81CD8C}" type="presParOf" srcId="{2F4EB6A2-4097-45A8-9D54-5D36F4BCD2AA}" destId="{E309004B-98D8-4D0E-ABF0-7F6AEA4FFB48}" srcOrd="1" destOrd="0" presId="urn:microsoft.com/office/officeart/2005/8/layout/vList2"/>
    <dgm:cxn modelId="{43D767F4-3B59-4E40-BC6A-68F34A2A8F75}" type="presParOf" srcId="{2F4EB6A2-4097-45A8-9D54-5D36F4BCD2AA}" destId="{88A01B2D-F25C-4D70-8ADB-76A67F9D6CBF}" srcOrd="2" destOrd="0" presId="urn:microsoft.com/office/officeart/2005/8/layout/vList2"/>
    <dgm:cxn modelId="{9B27B07F-7C47-4E95-967C-758B3E2DA49F}" type="presParOf" srcId="{2F4EB6A2-4097-45A8-9D54-5D36F4BCD2AA}" destId="{AC384B95-67B1-4FF2-923C-0745EBCF8ED1}" srcOrd="3" destOrd="0" presId="urn:microsoft.com/office/officeart/2005/8/layout/vList2"/>
    <dgm:cxn modelId="{5E910D93-0330-48AA-B7DE-DA38860FF2C8}" type="presParOf" srcId="{2F4EB6A2-4097-45A8-9D54-5D36F4BCD2AA}" destId="{94BDBAEC-220F-402D-B452-C3C0403DAE87}" srcOrd="4" destOrd="0" presId="urn:microsoft.com/office/officeart/2005/8/layout/vList2"/>
    <dgm:cxn modelId="{5A428AE6-D302-4CD2-A2A6-40FAF1C32914}" type="presParOf" srcId="{2F4EB6A2-4097-45A8-9D54-5D36F4BCD2AA}" destId="{42515037-5516-4D89-BD76-7472F7514B9B}" srcOrd="5" destOrd="0" presId="urn:microsoft.com/office/officeart/2005/8/layout/vList2"/>
    <dgm:cxn modelId="{2B92C5FE-C3AA-4A4A-B19B-50833A9C1F1C}" type="presParOf" srcId="{2F4EB6A2-4097-45A8-9D54-5D36F4BCD2AA}" destId="{E0B7AB40-D4BE-4444-876F-70D483862B71}"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3" qsCatId="simple" csTypeId="urn:microsoft.com/office/officeart/2005/8/colors/accent5_2" csCatId="accent5" phldr="1"/>
      <dgm:spPr/>
      <dgm:t>
        <a:bodyPr/>
        <a:lstStyle/>
        <a:p>
          <a:endParaRPr lang="en-US"/>
        </a:p>
      </dgm:t>
    </dgm:pt>
    <dgm:pt modelId="{E432437C-0EA6-40FB-9136-A0D306265CE7}">
      <dgm:prSet phldrT="[Text]"/>
      <dgm:spPr/>
      <dgm:t>
        <a:bodyPr/>
        <a:lstStyle/>
        <a:p>
          <a:r>
            <a:rPr lang="en-US" dirty="0">
              <a:latin typeface="Arial" panose="020B0604020202020204" pitchFamily="34" charset="0"/>
              <a:cs typeface="Arial" panose="020B0604020202020204" pitchFamily="34" charset="0"/>
            </a:rPr>
            <a:t>Total Fund Balance/Expenditures</a:t>
          </a:r>
        </a:p>
      </dgm:t>
    </dgm:pt>
    <dgm:pt modelId="{5BA1A01A-BFF8-4430-A1C7-275B5FAE3E89}" type="parTrans" cxnId="{15B142A3-4686-4052-9C11-2A0DA9AA4876}">
      <dgm:prSet/>
      <dgm:spPr/>
      <dgm:t>
        <a:bodyPr/>
        <a:lstStyle/>
        <a:p>
          <a:endParaRPr lang="en-US"/>
        </a:p>
      </dgm:t>
    </dgm:pt>
    <dgm:pt modelId="{C0874AA1-ECED-441F-9A30-D0AF4C96E237}" type="sibTrans" cxnId="{15B142A3-4686-4052-9C11-2A0DA9AA4876}">
      <dgm:prSet/>
      <dgm:spPr/>
      <dgm:t>
        <a:bodyPr/>
        <a:lstStyle/>
        <a:p>
          <a:endParaRPr lang="en-US"/>
        </a:p>
      </dgm:t>
    </dgm:pt>
    <dgm:pt modelId="{953B1FBD-3973-4A81-87C0-4A1C55432EB7}">
      <dgm:prSet phldrT="[Text]"/>
      <dgm:spPr>
        <a:solidFill>
          <a:srgbClr val="002060"/>
        </a:solidFill>
      </dgm:spPr>
      <dgm:t>
        <a:bodyPr/>
        <a:lstStyle/>
        <a:p>
          <a:r>
            <a:rPr lang="en-US" dirty="0">
              <a:solidFill>
                <a:schemeClr val="bg1"/>
              </a:solidFill>
              <a:latin typeface="Arial" panose="020B0604020202020204" pitchFamily="34" charset="0"/>
              <a:cs typeface="Arial" panose="020B0604020202020204" pitchFamily="34" charset="0"/>
            </a:rPr>
            <a:t>40.10%</a:t>
          </a:r>
        </a:p>
      </dgm:t>
    </dgm:pt>
    <dgm:pt modelId="{78B86EF1-A1BF-433B-972D-A2F4B6452B8A}" type="parTrans" cxnId="{70580B43-19CF-4379-A723-4E9797EA88BA}">
      <dgm:prSet/>
      <dgm:spPr/>
      <dgm:t>
        <a:bodyPr/>
        <a:lstStyle/>
        <a:p>
          <a:endParaRPr lang="en-US"/>
        </a:p>
      </dgm:t>
    </dgm:pt>
    <dgm:pt modelId="{5A3E1726-9353-4292-96FE-806FD3912E85}" type="sibTrans" cxnId="{70580B43-19CF-4379-A723-4E9797EA88BA}">
      <dgm:prSet/>
      <dgm:spPr/>
      <dgm:t>
        <a:bodyPr/>
        <a:lstStyle/>
        <a:p>
          <a:endParaRPr lang="en-US"/>
        </a:p>
      </dgm:t>
    </dgm:pt>
    <dgm:pt modelId="{9023B84B-4272-4887-996A-DF1E0F5BEA8A}">
      <dgm:prSet/>
      <dgm:spPr/>
      <dgm:t>
        <a:bodyPr/>
        <a:lstStyle/>
        <a:p>
          <a:r>
            <a:rPr lang="en-US" dirty="0">
              <a:latin typeface="Arial" panose="020B0604020202020204" pitchFamily="34" charset="0"/>
              <a:cs typeface="Arial" panose="020B0604020202020204" pitchFamily="34" charset="0"/>
            </a:rPr>
            <a:t>Unassigned Fund Balance/ Expenditures</a:t>
          </a:r>
        </a:p>
      </dgm:t>
    </dgm:pt>
    <dgm:pt modelId="{72D88D9A-C23F-43CB-A83D-053E7CB84A64}" type="parTrans" cxnId="{4ED78C08-8326-4FFB-8F98-DFCB7026F0CC}">
      <dgm:prSet/>
      <dgm:spPr/>
      <dgm:t>
        <a:bodyPr/>
        <a:lstStyle/>
        <a:p>
          <a:endParaRPr lang="en-US"/>
        </a:p>
      </dgm:t>
    </dgm:pt>
    <dgm:pt modelId="{83616F92-7F54-46EE-AB51-9078105DC525}" type="sibTrans" cxnId="{4ED78C08-8326-4FFB-8F98-DFCB7026F0CC}">
      <dgm:prSet/>
      <dgm:spPr/>
      <dgm:t>
        <a:bodyPr/>
        <a:lstStyle/>
        <a:p>
          <a:endParaRPr lang="en-US"/>
        </a:p>
      </dgm:t>
    </dgm:pt>
    <dgm:pt modelId="{25B2EF74-E88F-49E5-AA5B-D26A4E3FFD93}">
      <dgm:prSet/>
      <dgm:spPr>
        <a:solidFill>
          <a:srgbClr val="002060"/>
        </a:solidFill>
      </dgm:spPr>
      <dgm:t>
        <a:bodyPr/>
        <a:lstStyle/>
        <a:p>
          <a:r>
            <a:rPr lang="en-US" dirty="0">
              <a:solidFill>
                <a:schemeClr val="bg1"/>
              </a:solidFill>
              <a:latin typeface="Arial" panose="020B0604020202020204" pitchFamily="34" charset="0"/>
              <a:cs typeface="Arial" panose="020B0604020202020204" pitchFamily="34" charset="0"/>
            </a:rPr>
            <a:t>4.21%</a:t>
          </a:r>
        </a:p>
      </dgm:t>
    </dgm:pt>
    <dgm:pt modelId="{07EF38C6-F521-4BBE-B24B-2D803582CC24}" type="parTrans" cxnId="{0609CD59-85AE-4EB9-A56E-2D7F063481D6}">
      <dgm:prSet/>
      <dgm:spPr/>
      <dgm:t>
        <a:bodyPr/>
        <a:lstStyle/>
        <a:p>
          <a:endParaRPr lang="en-US"/>
        </a:p>
      </dgm:t>
    </dgm:pt>
    <dgm:pt modelId="{EE00DAB1-5FCD-4BC4-99B2-CAF9317424A8}" type="sibTrans" cxnId="{0609CD59-85AE-4EB9-A56E-2D7F063481D6}">
      <dgm:prSet/>
      <dgm:spPr/>
      <dgm:t>
        <a:bodyPr/>
        <a:lstStyle/>
        <a:p>
          <a:endParaRPr lang="en-US"/>
        </a:p>
      </dgm:t>
    </dgm:pt>
    <dgm:pt modelId="{4DB094E1-C468-40D2-903F-69A4E6F20C1A}">
      <dgm:prSet/>
      <dgm:spPr>
        <a:solidFill>
          <a:srgbClr val="002060"/>
        </a:solidFill>
      </dgm:spPr>
      <dgm:t>
        <a:bodyPr/>
        <a:lstStyle/>
        <a:p>
          <a:r>
            <a:rPr lang="en-US" dirty="0">
              <a:solidFill>
                <a:schemeClr val="bg1"/>
              </a:solidFill>
              <a:latin typeface="Arial" panose="020B0604020202020204" pitchFamily="34" charset="0"/>
              <a:cs typeface="Arial" panose="020B0604020202020204" pitchFamily="34" charset="0"/>
            </a:rPr>
            <a:t>Zero Points</a:t>
          </a:r>
        </a:p>
      </dgm:t>
    </dgm:pt>
    <dgm:pt modelId="{9DFDB238-C9B2-46E2-B15C-C67105BFD0BB}" type="parTrans" cxnId="{48DA887A-F09D-4997-A48F-931DA9C9B9E5}">
      <dgm:prSet/>
      <dgm:spPr/>
      <dgm:t>
        <a:bodyPr/>
        <a:lstStyle/>
        <a:p>
          <a:endParaRPr lang="en-US"/>
        </a:p>
      </dgm:t>
    </dgm:pt>
    <dgm:pt modelId="{9B1DDC77-650B-4332-BC1A-63FCFF2F4D8E}" type="sibTrans" cxnId="{48DA887A-F09D-4997-A48F-931DA9C9B9E5}">
      <dgm:prSet/>
      <dgm:spPr/>
      <dgm:t>
        <a:bodyPr/>
        <a:lstStyle/>
        <a:p>
          <a:endParaRPr lang="en-US"/>
        </a:p>
      </dgm:t>
    </dgm:pt>
    <dgm:pt modelId="{F11E1F0C-B7EB-4E68-A009-F244052AE97F}">
      <dgm:prSet phldrT="[Text]"/>
      <dgm:spPr>
        <a:solidFill>
          <a:srgbClr val="002060"/>
        </a:solidFill>
      </dgm:spPr>
      <dgm:t>
        <a:bodyPr/>
        <a:lstStyle/>
        <a:p>
          <a:r>
            <a:rPr lang="en-US" dirty="0">
              <a:solidFill>
                <a:schemeClr val="bg1"/>
              </a:solidFill>
              <a:latin typeface="Arial" panose="020B0604020202020204" pitchFamily="34" charset="0"/>
              <a:cs typeface="Arial" panose="020B0604020202020204" pitchFamily="34" charset="0"/>
            </a:rPr>
            <a:t>Zero Points </a:t>
          </a:r>
        </a:p>
      </dgm:t>
    </dgm:pt>
    <dgm:pt modelId="{A8430649-76A5-4057-86FF-8BACCB08EA6D}" type="parTrans" cxnId="{1ED97AD0-C836-4C89-93E8-2183C5B7247B}">
      <dgm:prSet/>
      <dgm:spPr/>
      <dgm:t>
        <a:bodyPr/>
        <a:lstStyle/>
        <a:p>
          <a:endParaRPr lang="en-US"/>
        </a:p>
      </dgm:t>
    </dgm:pt>
    <dgm:pt modelId="{0FF9BB01-6CD1-47AB-AE59-F9E6CF522FFF}" type="sibTrans" cxnId="{1ED97AD0-C836-4C89-93E8-2183C5B7247B}">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pt>
    <dgm:pt modelId="{717785B6-705A-469B-911A-3F546AAB644D}" type="pres">
      <dgm:prSet presAssocID="{9023B84B-4272-4887-996A-DF1E0F5BEA8A}" presName="compNode" presStyleCnt="0"/>
      <dgm:spPr/>
    </dgm:pt>
    <dgm:pt modelId="{29F7E736-017D-4F0D-9255-1F6EEB134D7E}" type="pres">
      <dgm:prSet presAssocID="{9023B84B-4272-4887-996A-DF1E0F5BEA8A}" presName="aNode" presStyleLbl="bgShp" presStyleIdx="0" presStyleCnt="2"/>
      <dgm:spPr/>
    </dgm:pt>
    <dgm:pt modelId="{777E371D-7821-40D2-8AFD-B8818D27C092}" type="pres">
      <dgm:prSet presAssocID="{9023B84B-4272-4887-996A-DF1E0F5BEA8A}" presName="textNode" presStyleLbl="bgShp" presStyleIdx="0" presStyleCnt="2"/>
      <dgm:spPr/>
    </dgm:pt>
    <dgm:pt modelId="{08079AC5-E87A-46E7-85A4-606B3D1E662E}" type="pres">
      <dgm:prSet presAssocID="{9023B84B-4272-4887-996A-DF1E0F5BEA8A}" presName="compChildNode" presStyleCnt="0"/>
      <dgm:spPr/>
    </dgm:pt>
    <dgm:pt modelId="{D5DD235A-936F-4A86-8CFF-5D099DF4DE73}" type="pres">
      <dgm:prSet presAssocID="{9023B84B-4272-4887-996A-DF1E0F5BEA8A}" presName="theInnerList" presStyleCnt="0"/>
      <dgm:spPr/>
    </dgm:pt>
    <dgm:pt modelId="{99540D7E-0DF6-4511-94CE-F5EFCC8E4D0D}" type="pres">
      <dgm:prSet presAssocID="{25B2EF74-E88F-49E5-AA5B-D26A4E3FFD93}" presName="childNode" presStyleLbl="node1" presStyleIdx="0" presStyleCnt="4">
        <dgm:presLayoutVars>
          <dgm:bulletEnabled val="1"/>
        </dgm:presLayoutVars>
      </dgm:prSet>
      <dgm:spPr/>
    </dgm:pt>
    <dgm:pt modelId="{0C8DFA4C-8AD9-48A0-8C70-3E26E1CCF3A7}" type="pres">
      <dgm:prSet presAssocID="{25B2EF74-E88F-49E5-AA5B-D26A4E3FFD93}" presName="aSpace2" presStyleCnt="0"/>
      <dgm:spPr/>
    </dgm:pt>
    <dgm:pt modelId="{A8752823-1562-4FCB-A772-F8FCB4986A14}" type="pres">
      <dgm:prSet presAssocID="{4DB094E1-C468-40D2-903F-69A4E6F20C1A}" presName="childNode" presStyleLbl="node1" presStyleIdx="1" presStyleCnt="4">
        <dgm:presLayoutVars>
          <dgm:bulletEnabled val="1"/>
        </dgm:presLayoutVars>
      </dgm:prSet>
      <dgm:spPr/>
    </dgm:pt>
    <dgm:pt modelId="{105DE652-24C2-45FA-8E6C-9D788505D801}" type="pres">
      <dgm:prSet presAssocID="{9023B84B-4272-4887-996A-DF1E0F5BEA8A}" presName="aSpace" presStyleCnt="0"/>
      <dgm:spPr/>
    </dgm:pt>
    <dgm:pt modelId="{C8F6298B-7FD7-4BDA-9932-65BB3A950CBF}" type="pres">
      <dgm:prSet presAssocID="{E432437C-0EA6-40FB-9136-A0D306265CE7}" presName="compNode" presStyleCnt="0"/>
      <dgm:spPr/>
    </dgm:pt>
    <dgm:pt modelId="{1E437FA3-5B98-48CD-8FF7-E7711C1D7EED}" type="pres">
      <dgm:prSet presAssocID="{E432437C-0EA6-40FB-9136-A0D306265CE7}" presName="aNode" presStyleLbl="bgShp" presStyleIdx="1" presStyleCnt="2" custLinFactNeighborX="12210" custLinFactNeighborY="694"/>
      <dgm:spPr/>
    </dgm:pt>
    <dgm:pt modelId="{6EC44A9C-3F4D-44A6-B954-B8C1C20E11BF}" type="pres">
      <dgm:prSet presAssocID="{E432437C-0EA6-40FB-9136-A0D306265CE7}" presName="textNode" presStyleLbl="bgShp" presStyleIdx="1" presStyleCnt="2"/>
      <dgm:spPr/>
    </dgm:pt>
    <dgm:pt modelId="{A2ED6DB2-4B13-4801-9466-703CBDB6548C}" type="pres">
      <dgm:prSet presAssocID="{E432437C-0EA6-40FB-9136-A0D306265CE7}" presName="compChildNode" presStyleCnt="0"/>
      <dgm:spPr/>
    </dgm:pt>
    <dgm:pt modelId="{38B66B7B-8D90-4D44-8031-ED1DB51F8E3F}" type="pres">
      <dgm:prSet presAssocID="{E432437C-0EA6-40FB-9136-A0D306265CE7}" presName="theInnerList" presStyleCnt="0"/>
      <dgm:spPr/>
    </dgm:pt>
    <dgm:pt modelId="{E8CEFBF3-3640-4BE7-9C9B-70D08DBCB43D}" type="pres">
      <dgm:prSet presAssocID="{953B1FBD-3973-4A81-87C0-4A1C55432EB7}" presName="childNode" presStyleLbl="node1" presStyleIdx="2" presStyleCnt="4">
        <dgm:presLayoutVars>
          <dgm:bulletEnabled val="1"/>
        </dgm:presLayoutVars>
      </dgm:prSet>
      <dgm:spPr/>
    </dgm:pt>
    <dgm:pt modelId="{A243EFEE-C2B0-4CBF-B29D-C47FB2D557D7}" type="pres">
      <dgm:prSet presAssocID="{953B1FBD-3973-4A81-87C0-4A1C55432EB7}" presName="aSpace2" presStyleCnt="0"/>
      <dgm:spPr/>
    </dgm:pt>
    <dgm:pt modelId="{210E2F90-2758-4F7D-A8ED-08D41BF60498}" type="pres">
      <dgm:prSet presAssocID="{F11E1F0C-B7EB-4E68-A009-F244052AE97F}" presName="childNode" presStyleLbl="node1" presStyleIdx="3" presStyleCnt="4">
        <dgm:presLayoutVars>
          <dgm:bulletEnabled val="1"/>
        </dgm:presLayoutVars>
      </dgm:prSet>
      <dgm:spPr/>
    </dgm:pt>
  </dgm:ptLst>
  <dgm:cxnLst>
    <dgm:cxn modelId="{04E59302-5C95-4FD2-BA2A-5A1C8231FC9B}" type="presOf" srcId="{F11E1F0C-B7EB-4E68-A009-F244052AE97F}" destId="{210E2F90-2758-4F7D-A8ED-08D41BF60498}" srcOrd="0" destOrd="0" presId="urn:microsoft.com/office/officeart/2005/8/layout/lProcess2"/>
    <dgm:cxn modelId="{4ED78C08-8326-4FFB-8F98-DFCB7026F0CC}" srcId="{4FDCDAE3-22CC-41CE-B8CC-8204DC885652}" destId="{9023B84B-4272-4887-996A-DF1E0F5BEA8A}" srcOrd="0" destOrd="0" parTransId="{72D88D9A-C23F-43CB-A83D-053E7CB84A64}" sibTransId="{83616F92-7F54-46EE-AB51-9078105DC525}"/>
    <dgm:cxn modelId="{69ACF33E-213A-4169-9C3A-B6973EB49B94}" type="presOf" srcId="{E432437C-0EA6-40FB-9136-A0D306265CE7}" destId="{1E437FA3-5B98-48CD-8FF7-E7711C1D7EED}" srcOrd="0" destOrd="0" presId="urn:microsoft.com/office/officeart/2005/8/layout/lProcess2"/>
    <dgm:cxn modelId="{70580B43-19CF-4379-A723-4E9797EA88BA}" srcId="{E432437C-0EA6-40FB-9136-A0D306265CE7}" destId="{953B1FBD-3973-4A81-87C0-4A1C55432EB7}" srcOrd="0" destOrd="0" parTransId="{78B86EF1-A1BF-433B-972D-A2F4B6452B8A}" sibTransId="{5A3E1726-9353-4292-96FE-806FD3912E85}"/>
    <dgm:cxn modelId="{3F6F2745-788E-4CBE-AF75-98AEDF8249B6}" type="presOf" srcId="{9023B84B-4272-4887-996A-DF1E0F5BEA8A}" destId="{777E371D-7821-40D2-8AFD-B8818D27C092}" srcOrd="1" destOrd="0" presId="urn:microsoft.com/office/officeart/2005/8/layout/lProcess2"/>
    <dgm:cxn modelId="{3988D648-18D1-42D7-A9E8-C97A28591915}" type="presOf" srcId="{4DB094E1-C468-40D2-903F-69A4E6F20C1A}" destId="{A8752823-1562-4FCB-A772-F8FCB4986A14}" srcOrd="0" destOrd="0" presId="urn:microsoft.com/office/officeart/2005/8/layout/lProcess2"/>
    <dgm:cxn modelId="{EB5EBE4C-0805-47A3-A644-B87666AA2204}" type="presOf" srcId="{E432437C-0EA6-40FB-9136-A0D306265CE7}" destId="{6EC44A9C-3F4D-44A6-B954-B8C1C20E11BF}" srcOrd="1" destOrd="0" presId="urn:microsoft.com/office/officeart/2005/8/layout/lProcess2"/>
    <dgm:cxn modelId="{9378AF73-F6DE-4E24-B439-59DF472E7330}" type="presOf" srcId="{9023B84B-4272-4887-996A-DF1E0F5BEA8A}" destId="{29F7E736-017D-4F0D-9255-1F6EEB134D7E}" srcOrd="0" destOrd="0" presId="urn:microsoft.com/office/officeart/2005/8/layout/lProcess2"/>
    <dgm:cxn modelId="{4AE2C154-F715-4D96-84C1-622CB55584B2}" type="presOf" srcId="{4FDCDAE3-22CC-41CE-B8CC-8204DC885652}" destId="{93AA5DC8-8064-4B27-9798-6F37E48E7EBD}" srcOrd="0" destOrd="0" presId="urn:microsoft.com/office/officeart/2005/8/layout/lProcess2"/>
    <dgm:cxn modelId="{0609CD59-85AE-4EB9-A56E-2D7F063481D6}" srcId="{9023B84B-4272-4887-996A-DF1E0F5BEA8A}" destId="{25B2EF74-E88F-49E5-AA5B-D26A4E3FFD93}" srcOrd="0" destOrd="0" parTransId="{07EF38C6-F521-4BBE-B24B-2D803582CC24}" sibTransId="{EE00DAB1-5FCD-4BC4-99B2-CAF9317424A8}"/>
    <dgm:cxn modelId="{AFA0F859-CB98-4800-9D7E-8730069275F6}" type="presOf" srcId="{953B1FBD-3973-4A81-87C0-4A1C55432EB7}" destId="{E8CEFBF3-3640-4BE7-9C9B-70D08DBCB43D}" srcOrd="0" destOrd="0" presId="urn:microsoft.com/office/officeart/2005/8/layout/lProcess2"/>
    <dgm:cxn modelId="{48DA887A-F09D-4997-A48F-931DA9C9B9E5}" srcId="{9023B84B-4272-4887-996A-DF1E0F5BEA8A}" destId="{4DB094E1-C468-40D2-903F-69A4E6F20C1A}" srcOrd="1" destOrd="0" parTransId="{9DFDB238-C9B2-46E2-B15C-C67105BFD0BB}" sibTransId="{9B1DDC77-650B-4332-BC1A-63FCFF2F4D8E}"/>
    <dgm:cxn modelId="{15B142A3-4686-4052-9C11-2A0DA9AA4876}" srcId="{4FDCDAE3-22CC-41CE-B8CC-8204DC885652}" destId="{E432437C-0EA6-40FB-9136-A0D306265CE7}" srcOrd="1" destOrd="0" parTransId="{5BA1A01A-BFF8-4430-A1C7-275B5FAE3E89}" sibTransId="{C0874AA1-ECED-441F-9A30-D0AF4C96E237}"/>
    <dgm:cxn modelId="{1ED97AD0-C836-4C89-93E8-2183C5B7247B}" srcId="{E432437C-0EA6-40FB-9136-A0D306265CE7}" destId="{F11E1F0C-B7EB-4E68-A009-F244052AE97F}" srcOrd="1" destOrd="0" parTransId="{A8430649-76A5-4057-86FF-8BACCB08EA6D}" sibTransId="{0FF9BB01-6CD1-47AB-AE59-F9E6CF522FFF}"/>
    <dgm:cxn modelId="{54219CED-0E75-44B5-8500-0BAA437DAED7}" type="presOf" srcId="{25B2EF74-E88F-49E5-AA5B-D26A4E3FFD93}" destId="{99540D7E-0DF6-4511-94CE-F5EFCC8E4D0D}" srcOrd="0" destOrd="0" presId="urn:microsoft.com/office/officeart/2005/8/layout/lProcess2"/>
    <dgm:cxn modelId="{6355CF52-28AD-47CC-B845-FFA88F9275C8}" type="presParOf" srcId="{93AA5DC8-8064-4B27-9798-6F37E48E7EBD}" destId="{717785B6-705A-469B-911A-3F546AAB644D}" srcOrd="0" destOrd="0" presId="urn:microsoft.com/office/officeart/2005/8/layout/lProcess2"/>
    <dgm:cxn modelId="{2088882B-6C31-4428-992C-D2C98F94CB57}" type="presParOf" srcId="{717785B6-705A-469B-911A-3F546AAB644D}" destId="{29F7E736-017D-4F0D-9255-1F6EEB134D7E}" srcOrd="0" destOrd="0" presId="urn:microsoft.com/office/officeart/2005/8/layout/lProcess2"/>
    <dgm:cxn modelId="{884724CD-B842-422D-BC5D-E052CB1F5058}" type="presParOf" srcId="{717785B6-705A-469B-911A-3F546AAB644D}" destId="{777E371D-7821-40D2-8AFD-B8818D27C092}" srcOrd="1" destOrd="0" presId="urn:microsoft.com/office/officeart/2005/8/layout/lProcess2"/>
    <dgm:cxn modelId="{5C9D36DC-A801-423D-896B-EBA42744B283}" type="presParOf" srcId="{717785B6-705A-469B-911A-3F546AAB644D}" destId="{08079AC5-E87A-46E7-85A4-606B3D1E662E}" srcOrd="2" destOrd="0" presId="urn:microsoft.com/office/officeart/2005/8/layout/lProcess2"/>
    <dgm:cxn modelId="{7C1C77C8-3941-4CD8-8264-4CF9B1BFFA7C}" type="presParOf" srcId="{08079AC5-E87A-46E7-85A4-606B3D1E662E}" destId="{D5DD235A-936F-4A86-8CFF-5D099DF4DE73}" srcOrd="0" destOrd="0" presId="urn:microsoft.com/office/officeart/2005/8/layout/lProcess2"/>
    <dgm:cxn modelId="{25E8ED01-B091-474C-B978-27BF02089F23}" type="presParOf" srcId="{D5DD235A-936F-4A86-8CFF-5D099DF4DE73}" destId="{99540D7E-0DF6-4511-94CE-F5EFCC8E4D0D}" srcOrd="0" destOrd="0" presId="urn:microsoft.com/office/officeart/2005/8/layout/lProcess2"/>
    <dgm:cxn modelId="{E777DC20-1204-4FA2-8044-B41EDD09564A}" type="presParOf" srcId="{D5DD235A-936F-4A86-8CFF-5D099DF4DE73}" destId="{0C8DFA4C-8AD9-48A0-8C70-3E26E1CCF3A7}" srcOrd="1" destOrd="0" presId="urn:microsoft.com/office/officeart/2005/8/layout/lProcess2"/>
    <dgm:cxn modelId="{904728ED-09A4-4F78-BF15-1BD0337262D1}" type="presParOf" srcId="{D5DD235A-936F-4A86-8CFF-5D099DF4DE73}" destId="{A8752823-1562-4FCB-A772-F8FCB4986A14}" srcOrd="2" destOrd="0" presId="urn:microsoft.com/office/officeart/2005/8/layout/lProcess2"/>
    <dgm:cxn modelId="{BE9C5338-0E41-47DE-B9BB-70BA797AA3DA}" type="presParOf" srcId="{93AA5DC8-8064-4B27-9798-6F37E48E7EBD}" destId="{105DE652-24C2-45FA-8E6C-9D788505D801}" srcOrd="1" destOrd="0" presId="urn:microsoft.com/office/officeart/2005/8/layout/lProcess2"/>
    <dgm:cxn modelId="{1542977D-04A9-4EC0-929A-14535134126B}" type="presParOf" srcId="{93AA5DC8-8064-4B27-9798-6F37E48E7EBD}" destId="{C8F6298B-7FD7-4BDA-9932-65BB3A950CBF}" srcOrd="2" destOrd="0" presId="urn:microsoft.com/office/officeart/2005/8/layout/lProcess2"/>
    <dgm:cxn modelId="{CE3C9E05-3CC5-46DB-BBB8-944EFEC2B367}" type="presParOf" srcId="{C8F6298B-7FD7-4BDA-9932-65BB3A950CBF}" destId="{1E437FA3-5B98-48CD-8FF7-E7711C1D7EED}" srcOrd="0" destOrd="0" presId="urn:microsoft.com/office/officeart/2005/8/layout/lProcess2"/>
    <dgm:cxn modelId="{65D0356C-5994-43F7-B928-C2E7C08EEECB}" type="presParOf" srcId="{C8F6298B-7FD7-4BDA-9932-65BB3A950CBF}" destId="{6EC44A9C-3F4D-44A6-B954-B8C1C20E11BF}" srcOrd="1" destOrd="0" presId="urn:microsoft.com/office/officeart/2005/8/layout/lProcess2"/>
    <dgm:cxn modelId="{CDA15AEE-AEE4-4591-A756-1E4C22EF839A}" type="presParOf" srcId="{C8F6298B-7FD7-4BDA-9932-65BB3A950CBF}" destId="{A2ED6DB2-4B13-4801-9466-703CBDB6548C}" srcOrd="2" destOrd="0" presId="urn:microsoft.com/office/officeart/2005/8/layout/lProcess2"/>
    <dgm:cxn modelId="{F9D3A506-04AF-4523-8083-A1309C363863}" type="presParOf" srcId="{A2ED6DB2-4B13-4801-9466-703CBDB6548C}" destId="{38B66B7B-8D90-4D44-8031-ED1DB51F8E3F}" srcOrd="0" destOrd="0" presId="urn:microsoft.com/office/officeart/2005/8/layout/lProcess2"/>
    <dgm:cxn modelId="{D66253DE-7E38-4A73-84EE-947CA31AE232}" type="presParOf" srcId="{38B66B7B-8D90-4D44-8031-ED1DB51F8E3F}" destId="{E8CEFBF3-3640-4BE7-9C9B-70D08DBCB43D}" srcOrd="0" destOrd="0" presId="urn:microsoft.com/office/officeart/2005/8/layout/lProcess2"/>
    <dgm:cxn modelId="{122D87CC-4D34-4188-9A3D-6CFC39B5576D}" type="presParOf" srcId="{38B66B7B-8D90-4D44-8031-ED1DB51F8E3F}" destId="{A243EFEE-C2B0-4CBF-B29D-C47FB2D557D7}" srcOrd="1" destOrd="0" presId="urn:microsoft.com/office/officeart/2005/8/layout/lProcess2"/>
    <dgm:cxn modelId="{05D7441E-0734-4880-99C6-928C301CDCD9}" type="presParOf" srcId="{38B66B7B-8D90-4D44-8031-ED1DB51F8E3F}" destId="{210E2F90-2758-4F7D-A8ED-08D41BF60498}" srcOrd="2"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4FDCDAE3-22CC-41CE-B8CC-8204DC885652}" type="doc">
      <dgm:prSet loTypeId="urn:microsoft.com/office/officeart/2005/8/layout/lProcess2" loCatId="list" qsTypeId="urn:microsoft.com/office/officeart/2005/8/quickstyle/simple3" qsCatId="simple" csTypeId="urn:microsoft.com/office/officeart/2005/8/colors/accent5_2" csCatId="accent5" phldr="1"/>
      <dgm:spPr/>
      <dgm:t>
        <a:bodyPr/>
        <a:lstStyle/>
        <a:p>
          <a:endParaRPr lang="en-US"/>
        </a:p>
      </dgm:t>
    </dgm:pt>
    <dgm:pt modelId="{BC6C6F51-09DD-4BEA-850B-B85ACF366AD9}">
      <dgm:prSet custT="1"/>
      <dgm:spPr/>
      <dgm:t>
        <a:bodyPr/>
        <a:lstStyle/>
        <a:p>
          <a:r>
            <a:rPr lang="en-US" sz="2400" dirty="0">
              <a:latin typeface="Arial" panose="020B0604020202020204" pitchFamily="34" charset="0"/>
              <a:cs typeface="Arial" panose="020B0604020202020204" pitchFamily="34" charset="0"/>
            </a:rPr>
            <a:t>2020-21</a:t>
          </a:r>
        </a:p>
      </dgm:t>
    </dgm:pt>
    <dgm:pt modelId="{85AAE65F-C131-4E81-9851-708358524E03}" type="parTrans" cxnId="{AB5BAA48-42CF-42E3-9280-2DE94638AE7E}">
      <dgm:prSet/>
      <dgm:spPr/>
      <dgm:t>
        <a:bodyPr/>
        <a:lstStyle/>
        <a:p>
          <a:endParaRPr lang="en-US"/>
        </a:p>
      </dgm:t>
    </dgm:pt>
    <dgm:pt modelId="{F7F77943-C2B8-4271-9BE7-2E59783A014B}" type="sibTrans" cxnId="{AB5BAA48-42CF-42E3-9280-2DE94638AE7E}">
      <dgm:prSet/>
      <dgm:spPr/>
      <dgm:t>
        <a:bodyPr/>
        <a:lstStyle/>
        <a:p>
          <a:endParaRPr lang="en-US"/>
        </a:p>
      </dgm:t>
    </dgm:pt>
    <dgm:pt modelId="{B04EE857-B63F-4DE7-BCD5-65691B39DC0C}">
      <dgm:prSet custT="1"/>
      <dgm:spPr>
        <a:solidFill>
          <a:srgbClr val="002060"/>
        </a:solidFill>
      </dgm:spPr>
      <dgm:t>
        <a:bodyPr/>
        <a:lstStyle/>
        <a:p>
          <a:r>
            <a:rPr lang="en-US" sz="2400" dirty="0">
              <a:solidFill>
                <a:schemeClr val="bg1"/>
              </a:solidFill>
              <a:latin typeface="Arial" panose="020B0604020202020204" pitchFamily="34" charset="0"/>
              <a:cs typeface="Arial" panose="020B0604020202020204" pitchFamily="34" charset="0"/>
            </a:rPr>
            <a:t>6.58%</a:t>
          </a:r>
        </a:p>
      </dgm:t>
    </dgm:pt>
    <dgm:pt modelId="{04676AE4-BFCD-46AB-862A-DA23982CDB38}" type="parTrans" cxnId="{37D132AA-CEA4-4488-B016-8C2D25DDE839}">
      <dgm:prSet/>
      <dgm:spPr/>
      <dgm:t>
        <a:bodyPr/>
        <a:lstStyle/>
        <a:p>
          <a:endParaRPr lang="en-US"/>
        </a:p>
      </dgm:t>
    </dgm:pt>
    <dgm:pt modelId="{4E7C4910-26BC-447A-A8DB-FD550EBE7394}" type="sibTrans" cxnId="{37D132AA-CEA4-4488-B016-8C2D25DDE839}">
      <dgm:prSet/>
      <dgm:spPr/>
      <dgm:t>
        <a:bodyPr/>
        <a:lstStyle/>
        <a:p>
          <a:endParaRPr lang="en-US"/>
        </a:p>
      </dgm:t>
    </dgm:pt>
    <dgm:pt modelId="{67E1311B-1F13-4A5A-8185-043EBD6E4A58}">
      <dgm:prSet custT="1"/>
      <dgm:spPr>
        <a:solidFill>
          <a:srgbClr val="002060"/>
        </a:solidFill>
      </dgm:spPr>
      <dgm:t>
        <a:bodyPr/>
        <a:lstStyle/>
        <a:p>
          <a:r>
            <a:rPr lang="en-US" sz="2400" dirty="0">
              <a:solidFill>
                <a:schemeClr val="bg1"/>
              </a:solidFill>
              <a:latin typeface="Arial" panose="020B0604020202020204" pitchFamily="34" charset="0"/>
              <a:cs typeface="Arial" panose="020B0604020202020204" pitchFamily="34" charset="0"/>
            </a:rPr>
            <a:t>0 points</a:t>
          </a:r>
        </a:p>
      </dgm:t>
    </dgm:pt>
    <dgm:pt modelId="{304FE33B-CE35-41AF-BE73-1FF9BB2A61A8}" type="parTrans" cxnId="{CA495B0C-7224-4369-B0D8-DAE89E88D3AC}">
      <dgm:prSet/>
      <dgm:spPr/>
      <dgm:t>
        <a:bodyPr/>
        <a:lstStyle/>
        <a:p>
          <a:endParaRPr lang="en-US"/>
        </a:p>
      </dgm:t>
    </dgm:pt>
    <dgm:pt modelId="{9899F72D-2380-47D3-860D-CFCC0A5DE796}" type="sibTrans" cxnId="{CA495B0C-7224-4369-B0D8-DAE89E88D3AC}">
      <dgm:prSet/>
      <dgm:spPr/>
      <dgm:t>
        <a:bodyPr/>
        <a:lstStyle/>
        <a:p>
          <a:endParaRPr lang="en-US"/>
        </a:p>
      </dgm:t>
    </dgm:pt>
    <dgm:pt modelId="{ECF7A288-D0A1-4F61-A5ED-314C369B02C8}">
      <dgm:prSet custT="1"/>
      <dgm:spPr/>
      <dgm:t>
        <a:bodyPr/>
        <a:lstStyle/>
        <a:p>
          <a:r>
            <a:rPr lang="en-US" sz="2400" dirty="0">
              <a:latin typeface="Arial" panose="020B0604020202020204" pitchFamily="34" charset="0"/>
              <a:cs typeface="Arial" panose="020B0604020202020204" pitchFamily="34" charset="0"/>
            </a:rPr>
            <a:t>2021-22</a:t>
          </a:r>
          <a:endParaRPr lang="en-US" sz="2400" dirty="0">
            <a:solidFill>
              <a:schemeClr val="bg1"/>
            </a:solidFill>
            <a:latin typeface="Arial" panose="020B0604020202020204" pitchFamily="34" charset="0"/>
            <a:cs typeface="Arial" panose="020B0604020202020204" pitchFamily="34" charset="0"/>
          </a:endParaRPr>
        </a:p>
      </dgm:t>
    </dgm:pt>
    <dgm:pt modelId="{CD049F3E-EDD8-46E8-B441-431EB8A8F167}" type="parTrans" cxnId="{D49E81B0-4FEE-44A2-8529-B547049561A2}">
      <dgm:prSet/>
      <dgm:spPr/>
      <dgm:t>
        <a:bodyPr/>
        <a:lstStyle/>
        <a:p>
          <a:endParaRPr lang="en-US"/>
        </a:p>
      </dgm:t>
    </dgm:pt>
    <dgm:pt modelId="{2CF78815-8A1B-4ACC-A470-D21CF4AB4C56}" type="sibTrans" cxnId="{D49E81B0-4FEE-44A2-8529-B547049561A2}">
      <dgm:prSet/>
      <dgm:spPr/>
      <dgm:t>
        <a:bodyPr/>
        <a:lstStyle/>
        <a:p>
          <a:endParaRPr lang="en-US"/>
        </a:p>
      </dgm:t>
    </dgm:pt>
    <dgm:pt modelId="{BE4F8C5A-9201-4818-9E95-B34BA77777BC}">
      <dgm:prSet custT="1"/>
      <dgm:spPr>
        <a:solidFill>
          <a:srgbClr val="002060"/>
        </a:solidFill>
      </dgm:spPr>
      <dgm:t>
        <a:bodyPr/>
        <a:lstStyle/>
        <a:p>
          <a:r>
            <a:rPr lang="en-US" sz="2400" dirty="0">
              <a:solidFill>
                <a:schemeClr val="bg1"/>
              </a:solidFill>
              <a:latin typeface="Arial" panose="020B0604020202020204" pitchFamily="34" charset="0"/>
              <a:cs typeface="Arial" panose="020B0604020202020204" pitchFamily="34" charset="0"/>
            </a:rPr>
            <a:t>9.29%</a:t>
          </a:r>
        </a:p>
      </dgm:t>
    </dgm:pt>
    <dgm:pt modelId="{16F00110-1C65-4ADA-9B87-906A8D8D323B}" type="parTrans" cxnId="{8867A636-8A90-458C-AD8A-D9C1CF71E812}">
      <dgm:prSet/>
      <dgm:spPr/>
      <dgm:t>
        <a:bodyPr/>
        <a:lstStyle/>
        <a:p>
          <a:endParaRPr lang="en-US"/>
        </a:p>
      </dgm:t>
    </dgm:pt>
    <dgm:pt modelId="{5E90CC0C-BD9D-4DD4-BD70-FEEB7E7D1C87}" type="sibTrans" cxnId="{8867A636-8A90-458C-AD8A-D9C1CF71E812}">
      <dgm:prSet/>
      <dgm:spPr/>
      <dgm:t>
        <a:bodyPr/>
        <a:lstStyle/>
        <a:p>
          <a:endParaRPr lang="en-US"/>
        </a:p>
      </dgm:t>
    </dgm:pt>
    <dgm:pt modelId="{A068F272-4650-4507-9264-16D7DC185A34}">
      <dgm:prSet custT="1"/>
      <dgm:spPr>
        <a:solidFill>
          <a:srgbClr val="002060"/>
        </a:solidFill>
      </dgm:spPr>
      <dgm:t>
        <a:bodyPr/>
        <a:lstStyle/>
        <a:p>
          <a:r>
            <a:rPr lang="en-US" sz="2400" dirty="0">
              <a:solidFill>
                <a:schemeClr val="bg1"/>
              </a:solidFill>
              <a:latin typeface="Arial" panose="020B0604020202020204" pitchFamily="34" charset="0"/>
              <a:cs typeface="Arial" panose="020B0604020202020204" pitchFamily="34" charset="0"/>
            </a:rPr>
            <a:t>0 points </a:t>
          </a:r>
        </a:p>
      </dgm:t>
    </dgm:pt>
    <dgm:pt modelId="{F4786007-CF62-4703-A218-DA02AAD778E7}" type="parTrans" cxnId="{6C1AB56F-0AEB-442B-8B14-666E3AC0E3EB}">
      <dgm:prSet/>
      <dgm:spPr/>
      <dgm:t>
        <a:bodyPr/>
        <a:lstStyle/>
        <a:p>
          <a:endParaRPr lang="en-US"/>
        </a:p>
      </dgm:t>
    </dgm:pt>
    <dgm:pt modelId="{C56BDB1F-6457-46F8-93CF-078E41AC76C6}" type="sibTrans" cxnId="{6C1AB56F-0AEB-442B-8B14-666E3AC0E3EB}">
      <dgm:prSet/>
      <dgm:spPr/>
      <dgm:t>
        <a:bodyPr/>
        <a:lstStyle/>
        <a:p>
          <a:endParaRPr lang="en-US"/>
        </a:p>
      </dgm:t>
    </dgm:pt>
    <dgm:pt modelId="{0018B5CD-7224-4D9B-963C-8FEBA1A587BA}">
      <dgm:prSet custT="1"/>
      <dgm:spPr/>
      <dgm:t>
        <a:bodyPr/>
        <a:lstStyle/>
        <a:p>
          <a:r>
            <a:rPr lang="en-US" sz="2400" dirty="0">
              <a:latin typeface="Arial" panose="020B0604020202020204" pitchFamily="34" charset="0"/>
              <a:cs typeface="Arial" panose="020B0604020202020204" pitchFamily="34" charset="0"/>
            </a:rPr>
            <a:t>2019-20</a:t>
          </a:r>
        </a:p>
      </dgm:t>
    </dgm:pt>
    <dgm:pt modelId="{002B6387-6506-4D09-A403-4201D96576D4}" type="sibTrans" cxnId="{5A28A752-4D4E-4C19-9D5E-45E0248A9660}">
      <dgm:prSet/>
      <dgm:spPr/>
      <dgm:t>
        <a:bodyPr/>
        <a:lstStyle/>
        <a:p>
          <a:endParaRPr lang="en-US"/>
        </a:p>
      </dgm:t>
    </dgm:pt>
    <dgm:pt modelId="{BF075646-33D9-4660-B023-1232616DD127}" type="parTrans" cxnId="{5A28A752-4D4E-4C19-9D5E-45E0248A9660}">
      <dgm:prSet/>
      <dgm:spPr/>
      <dgm:t>
        <a:bodyPr/>
        <a:lstStyle/>
        <a:p>
          <a:endParaRPr lang="en-US"/>
        </a:p>
      </dgm:t>
    </dgm:pt>
    <dgm:pt modelId="{D4EFAA99-40A7-4E66-B450-C68B515B62F2}">
      <dgm:prSet custT="1"/>
      <dgm:spPr>
        <a:solidFill>
          <a:srgbClr val="002060"/>
        </a:solidFill>
      </dgm:spPr>
      <dgm:t>
        <a:bodyPr/>
        <a:lstStyle/>
        <a:p>
          <a:r>
            <a:rPr lang="en-US" sz="2400" dirty="0">
              <a:solidFill>
                <a:schemeClr val="bg1"/>
              </a:solidFill>
              <a:latin typeface="Arial" panose="020B0604020202020204" pitchFamily="34" charset="0"/>
              <a:cs typeface="Arial" panose="020B0604020202020204" pitchFamily="34" charset="0"/>
            </a:rPr>
            <a:t>5.47%</a:t>
          </a:r>
        </a:p>
      </dgm:t>
    </dgm:pt>
    <dgm:pt modelId="{57F82B35-B08C-46F5-8B8D-74E33AB25701}" type="sibTrans" cxnId="{27137B43-4CC8-45DD-ACEE-D43F2B2149FD}">
      <dgm:prSet/>
      <dgm:spPr/>
      <dgm:t>
        <a:bodyPr/>
        <a:lstStyle/>
        <a:p>
          <a:endParaRPr lang="en-US"/>
        </a:p>
      </dgm:t>
    </dgm:pt>
    <dgm:pt modelId="{474CF2A9-E9D4-4DAB-A827-06AC3650A5E1}" type="parTrans" cxnId="{27137B43-4CC8-45DD-ACEE-D43F2B2149FD}">
      <dgm:prSet/>
      <dgm:spPr/>
      <dgm:t>
        <a:bodyPr/>
        <a:lstStyle/>
        <a:p>
          <a:endParaRPr lang="en-US"/>
        </a:p>
      </dgm:t>
    </dgm:pt>
    <dgm:pt modelId="{6B5FCA0A-0CCE-4A7C-8B6D-CB796BE7B11A}">
      <dgm:prSet custT="1"/>
      <dgm:spPr>
        <a:solidFill>
          <a:srgbClr val="002060"/>
        </a:solidFill>
      </dgm:spPr>
      <dgm:t>
        <a:bodyPr/>
        <a:lstStyle/>
        <a:p>
          <a:r>
            <a:rPr lang="en-US" sz="2400" dirty="0">
              <a:solidFill>
                <a:schemeClr val="bg1"/>
              </a:solidFill>
              <a:latin typeface="Arial" panose="020B0604020202020204" pitchFamily="34" charset="0"/>
              <a:cs typeface="Arial" panose="020B0604020202020204" pitchFamily="34" charset="0"/>
            </a:rPr>
            <a:t>0 points</a:t>
          </a:r>
        </a:p>
      </dgm:t>
    </dgm:pt>
    <dgm:pt modelId="{9250FA7D-1668-48A6-93A2-21D8F7524C92}" type="sibTrans" cxnId="{210EFDD2-1162-46C2-9899-F9E6DCC71F67}">
      <dgm:prSet/>
      <dgm:spPr/>
      <dgm:t>
        <a:bodyPr/>
        <a:lstStyle/>
        <a:p>
          <a:endParaRPr lang="en-US"/>
        </a:p>
      </dgm:t>
    </dgm:pt>
    <dgm:pt modelId="{42B91487-0608-49D8-A48B-6E2F013FB479}" type="parTrans" cxnId="{210EFDD2-1162-46C2-9899-F9E6DCC71F67}">
      <dgm:prSet/>
      <dgm:spPr/>
      <dgm:t>
        <a:bodyPr/>
        <a:lstStyle/>
        <a:p>
          <a:endParaRPr lang="en-US"/>
        </a:p>
      </dgm:t>
    </dgm:pt>
    <dgm:pt modelId="{93AA5DC8-8064-4B27-9798-6F37E48E7EBD}" type="pres">
      <dgm:prSet presAssocID="{4FDCDAE3-22CC-41CE-B8CC-8204DC885652}" presName="theList" presStyleCnt="0">
        <dgm:presLayoutVars>
          <dgm:dir/>
          <dgm:animLvl val="lvl"/>
          <dgm:resizeHandles val="exact"/>
        </dgm:presLayoutVars>
      </dgm:prSet>
      <dgm:spPr/>
    </dgm:pt>
    <dgm:pt modelId="{6A4FA847-5C2E-4784-8306-345A8423B1EF}" type="pres">
      <dgm:prSet presAssocID="{0018B5CD-7224-4D9B-963C-8FEBA1A587BA}" presName="compNode" presStyleCnt="0"/>
      <dgm:spPr/>
    </dgm:pt>
    <dgm:pt modelId="{99E29A0E-5171-4EE1-A3F7-DFF61B1B0AB0}" type="pres">
      <dgm:prSet presAssocID="{0018B5CD-7224-4D9B-963C-8FEBA1A587BA}" presName="aNode" presStyleLbl="bgShp" presStyleIdx="0" presStyleCnt="3"/>
      <dgm:spPr/>
    </dgm:pt>
    <dgm:pt modelId="{FAEEB026-7C8D-4740-BDBB-38004955678F}" type="pres">
      <dgm:prSet presAssocID="{0018B5CD-7224-4D9B-963C-8FEBA1A587BA}" presName="textNode" presStyleLbl="bgShp" presStyleIdx="0" presStyleCnt="3"/>
      <dgm:spPr/>
    </dgm:pt>
    <dgm:pt modelId="{12F6C17B-F530-4951-9744-8B11A60BCE89}" type="pres">
      <dgm:prSet presAssocID="{0018B5CD-7224-4D9B-963C-8FEBA1A587BA}" presName="compChildNode" presStyleCnt="0"/>
      <dgm:spPr/>
    </dgm:pt>
    <dgm:pt modelId="{220421D6-2A79-4838-B43D-7245FCF019FD}" type="pres">
      <dgm:prSet presAssocID="{0018B5CD-7224-4D9B-963C-8FEBA1A587BA}" presName="theInnerList" presStyleCnt="0"/>
      <dgm:spPr/>
    </dgm:pt>
    <dgm:pt modelId="{9E5FC454-289C-482A-8F1C-900E749B8525}" type="pres">
      <dgm:prSet presAssocID="{D4EFAA99-40A7-4E66-B450-C68B515B62F2}" presName="childNode" presStyleLbl="node1" presStyleIdx="0" presStyleCnt="6">
        <dgm:presLayoutVars>
          <dgm:bulletEnabled val="1"/>
        </dgm:presLayoutVars>
      </dgm:prSet>
      <dgm:spPr/>
    </dgm:pt>
    <dgm:pt modelId="{C9AA1B02-38AA-45D2-AD46-2F0B8525D870}" type="pres">
      <dgm:prSet presAssocID="{D4EFAA99-40A7-4E66-B450-C68B515B62F2}" presName="aSpace2" presStyleCnt="0"/>
      <dgm:spPr/>
    </dgm:pt>
    <dgm:pt modelId="{5572E25C-02B3-46E8-9C21-8A9A4AD5A8AB}" type="pres">
      <dgm:prSet presAssocID="{6B5FCA0A-0CCE-4A7C-8B6D-CB796BE7B11A}" presName="childNode" presStyleLbl="node1" presStyleIdx="1" presStyleCnt="6">
        <dgm:presLayoutVars>
          <dgm:bulletEnabled val="1"/>
        </dgm:presLayoutVars>
      </dgm:prSet>
      <dgm:spPr/>
    </dgm:pt>
    <dgm:pt modelId="{8381866D-A276-490E-BA08-567703F735EE}" type="pres">
      <dgm:prSet presAssocID="{0018B5CD-7224-4D9B-963C-8FEBA1A587BA}" presName="aSpace" presStyleCnt="0"/>
      <dgm:spPr/>
    </dgm:pt>
    <dgm:pt modelId="{EC66B72D-A41A-4B32-BA0D-5C9BC22023B1}" type="pres">
      <dgm:prSet presAssocID="{BC6C6F51-09DD-4BEA-850B-B85ACF366AD9}" presName="compNode" presStyleCnt="0"/>
      <dgm:spPr/>
    </dgm:pt>
    <dgm:pt modelId="{513F68CA-3F70-4138-B589-7946AB131FD4}" type="pres">
      <dgm:prSet presAssocID="{BC6C6F51-09DD-4BEA-850B-B85ACF366AD9}" presName="aNode" presStyleLbl="bgShp" presStyleIdx="1" presStyleCnt="3"/>
      <dgm:spPr/>
    </dgm:pt>
    <dgm:pt modelId="{D8A134D3-519D-4882-9089-4B53A7DC972C}" type="pres">
      <dgm:prSet presAssocID="{BC6C6F51-09DD-4BEA-850B-B85ACF366AD9}" presName="textNode" presStyleLbl="bgShp" presStyleIdx="1" presStyleCnt="3"/>
      <dgm:spPr/>
    </dgm:pt>
    <dgm:pt modelId="{BF84EBE9-1C94-4D6C-9C33-992003517BA9}" type="pres">
      <dgm:prSet presAssocID="{BC6C6F51-09DD-4BEA-850B-B85ACF366AD9}" presName="compChildNode" presStyleCnt="0"/>
      <dgm:spPr/>
    </dgm:pt>
    <dgm:pt modelId="{2F7ADE64-1559-4B10-9B21-63B26D1A28F7}" type="pres">
      <dgm:prSet presAssocID="{BC6C6F51-09DD-4BEA-850B-B85ACF366AD9}" presName="theInnerList" presStyleCnt="0"/>
      <dgm:spPr/>
    </dgm:pt>
    <dgm:pt modelId="{0FE68888-4A99-4C67-9690-78F815DBEF36}" type="pres">
      <dgm:prSet presAssocID="{B04EE857-B63F-4DE7-BCD5-65691B39DC0C}" presName="childNode" presStyleLbl="node1" presStyleIdx="2" presStyleCnt="6">
        <dgm:presLayoutVars>
          <dgm:bulletEnabled val="1"/>
        </dgm:presLayoutVars>
      </dgm:prSet>
      <dgm:spPr/>
    </dgm:pt>
    <dgm:pt modelId="{8B3E806B-030A-49FC-A4A0-4C70A345D1D6}" type="pres">
      <dgm:prSet presAssocID="{B04EE857-B63F-4DE7-BCD5-65691B39DC0C}" presName="aSpace2" presStyleCnt="0"/>
      <dgm:spPr/>
    </dgm:pt>
    <dgm:pt modelId="{3A011EBE-DBF7-45D4-951B-44D13CA5EB32}" type="pres">
      <dgm:prSet presAssocID="{67E1311B-1F13-4A5A-8185-043EBD6E4A58}" presName="childNode" presStyleLbl="node1" presStyleIdx="3" presStyleCnt="6">
        <dgm:presLayoutVars>
          <dgm:bulletEnabled val="1"/>
        </dgm:presLayoutVars>
      </dgm:prSet>
      <dgm:spPr/>
    </dgm:pt>
    <dgm:pt modelId="{7A87A5B9-3A0E-4B62-A102-1B283D7B2BE1}" type="pres">
      <dgm:prSet presAssocID="{BC6C6F51-09DD-4BEA-850B-B85ACF366AD9}" presName="aSpace" presStyleCnt="0"/>
      <dgm:spPr/>
    </dgm:pt>
    <dgm:pt modelId="{F2496F38-8E15-437A-A4C4-1495F581BBBB}" type="pres">
      <dgm:prSet presAssocID="{ECF7A288-D0A1-4F61-A5ED-314C369B02C8}" presName="compNode" presStyleCnt="0"/>
      <dgm:spPr/>
    </dgm:pt>
    <dgm:pt modelId="{AA06C50D-C3A5-4CBB-AE22-6C4E4CDBD863}" type="pres">
      <dgm:prSet presAssocID="{ECF7A288-D0A1-4F61-A5ED-314C369B02C8}" presName="aNode" presStyleLbl="bgShp" presStyleIdx="2" presStyleCnt="3"/>
      <dgm:spPr/>
    </dgm:pt>
    <dgm:pt modelId="{4A407086-FF47-4CA7-8CCA-CB3CC1B71B02}" type="pres">
      <dgm:prSet presAssocID="{ECF7A288-D0A1-4F61-A5ED-314C369B02C8}" presName="textNode" presStyleLbl="bgShp" presStyleIdx="2" presStyleCnt="3"/>
      <dgm:spPr/>
    </dgm:pt>
    <dgm:pt modelId="{239B9B9F-4A36-4B44-BFEC-B072F08097B1}" type="pres">
      <dgm:prSet presAssocID="{ECF7A288-D0A1-4F61-A5ED-314C369B02C8}" presName="compChildNode" presStyleCnt="0"/>
      <dgm:spPr/>
    </dgm:pt>
    <dgm:pt modelId="{95FBFC2B-62BF-43F6-89AF-E5DDD3DD273D}" type="pres">
      <dgm:prSet presAssocID="{ECF7A288-D0A1-4F61-A5ED-314C369B02C8}" presName="theInnerList" presStyleCnt="0"/>
      <dgm:spPr/>
    </dgm:pt>
    <dgm:pt modelId="{A7F8D431-200D-411D-A96E-DB96C5C9B882}" type="pres">
      <dgm:prSet presAssocID="{BE4F8C5A-9201-4818-9E95-B34BA77777BC}" presName="childNode" presStyleLbl="node1" presStyleIdx="4" presStyleCnt="6">
        <dgm:presLayoutVars>
          <dgm:bulletEnabled val="1"/>
        </dgm:presLayoutVars>
      </dgm:prSet>
      <dgm:spPr/>
    </dgm:pt>
    <dgm:pt modelId="{36B229D9-506C-4281-BA5F-B9DC0FC7CFD0}" type="pres">
      <dgm:prSet presAssocID="{BE4F8C5A-9201-4818-9E95-B34BA77777BC}" presName="aSpace2" presStyleCnt="0"/>
      <dgm:spPr/>
    </dgm:pt>
    <dgm:pt modelId="{E2E6BE01-1EF4-426F-84E5-909D0DADE3F4}" type="pres">
      <dgm:prSet presAssocID="{A068F272-4650-4507-9264-16D7DC185A34}" presName="childNode" presStyleLbl="node1" presStyleIdx="5" presStyleCnt="6">
        <dgm:presLayoutVars>
          <dgm:bulletEnabled val="1"/>
        </dgm:presLayoutVars>
      </dgm:prSet>
      <dgm:spPr/>
    </dgm:pt>
  </dgm:ptLst>
  <dgm:cxnLst>
    <dgm:cxn modelId="{CA495B0C-7224-4369-B0D8-DAE89E88D3AC}" srcId="{BC6C6F51-09DD-4BEA-850B-B85ACF366AD9}" destId="{67E1311B-1F13-4A5A-8185-043EBD6E4A58}" srcOrd="1" destOrd="0" parTransId="{304FE33B-CE35-41AF-BE73-1FF9BB2A61A8}" sibTransId="{9899F72D-2380-47D3-860D-CFCC0A5DE796}"/>
    <dgm:cxn modelId="{2DEEF735-79F0-4DFE-BF3E-2675224BB485}" type="presOf" srcId="{B04EE857-B63F-4DE7-BCD5-65691B39DC0C}" destId="{0FE68888-4A99-4C67-9690-78F815DBEF36}" srcOrd="0" destOrd="0" presId="urn:microsoft.com/office/officeart/2005/8/layout/lProcess2"/>
    <dgm:cxn modelId="{8867A636-8A90-458C-AD8A-D9C1CF71E812}" srcId="{ECF7A288-D0A1-4F61-A5ED-314C369B02C8}" destId="{BE4F8C5A-9201-4818-9E95-B34BA77777BC}" srcOrd="0" destOrd="0" parTransId="{16F00110-1C65-4ADA-9B87-906A8D8D323B}" sibTransId="{5E90CC0C-BD9D-4DD4-BD70-FEEB7E7D1C87}"/>
    <dgm:cxn modelId="{DE90CC3E-93B7-4133-BD47-DF7660AF2380}" type="presOf" srcId="{ECF7A288-D0A1-4F61-A5ED-314C369B02C8}" destId="{4A407086-FF47-4CA7-8CCA-CB3CC1B71B02}" srcOrd="1" destOrd="0" presId="urn:microsoft.com/office/officeart/2005/8/layout/lProcess2"/>
    <dgm:cxn modelId="{27137B43-4CC8-45DD-ACEE-D43F2B2149FD}" srcId="{0018B5CD-7224-4D9B-963C-8FEBA1A587BA}" destId="{D4EFAA99-40A7-4E66-B450-C68B515B62F2}" srcOrd="0" destOrd="0" parTransId="{474CF2A9-E9D4-4DAB-A827-06AC3650A5E1}" sibTransId="{57F82B35-B08C-46F5-8B8D-74E33AB25701}"/>
    <dgm:cxn modelId="{E655D467-A3D5-47DF-9E6E-6C4A328D7F9A}" type="presOf" srcId="{0018B5CD-7224-4D9B-963C-8FEBA1A587BA}" destId="{99E29A0E-5171-4EE1-A3F7-DFF61B1B0AB0}" srcOrd="0" destOrd="0" presId="urn:microsoft.com/office/officeart/2005/8/layout/lProcess2"/>
    <dgm:cxn modelId="{AB5BAA48-42CF-42E3-9280-2DE94638AE7E}" srcId="{4FDCDAE3-22CC-41CE-B8CC-8204DC885652}" destId="{BC6C6F51-09DD-4BEA-850B-B85ACF366AD9}" srcOrd="1" destOrd="0" parTransId="{85AAE65F-C131-4E81-9851-708358524E03}" sibTransId="{F7F77943-C2B8-4271-9BE7-2E59783A014B}"/>
    <dgm:cxn modelId="{0F43104F-4DD9-46DC-8053-FAB6D6F03E19}" type="presOf" srcId="{67E1311B-1F13-4A5A-8185-043EBD6E4A58}" destId="{3A011EBE-DBF7-45D4-951B-44D13CA5EB32}" srcOrd="0" destOrd="0" presId="urn:microsoft.com/office/officeart/2005/8/layout/lProcess2"/>
    <dgm:cxn modelId="{6C1AB56F-0AEB-442B-8B14-666E3AC0E3EB}" srcId="{ECF7A288-D0A1-4F61-A5ED-314C369B02C8}" destId="{A068F272-4650-4507-9264-16D7DC185A34}" srcOrd="1" destOrd="0" parTransId="{F4786007-CF62-4703-A218-DA02AAD778E7}" sibTransId="{C56BDB1F-6457-46F8-93CF-078E41AC76C6}"/>
    <dgm:cxn modelId="{5A28A752-4D4E-4C19-9D5E-45E0248A9660}" srcId="{4FDCDAE3-22CC-41CE-B8CC-8204DC885652}" destId="{0018B5CD-7224-4D9B-963C-8FEBA1A587BA}" srcOrd="0" destOrd="0" parTransId="{BF075646-33D9-4660-B023-1232616DD127}" sibTransId="{002B6387-6506-4D09-A403-4201D96576D4}"/>
    <dgm:cxn modelId="{EDBA278A-E1A4-4849-81F2-FD19D53E9A2F}" type="presOf" srcId="{4FDCDAE3-22CC-41CE-B8CC-8204DC885652}" destId="{93AA5DC8-8064-4B27-9798-6F37E48E7EBD}" srcOrd="0" destOrd="0" presId="urn:microsoft.com/office/officeart/2005/8/layout/lProcess2"/>
    <dgm:cxn modelId="{B82B0EA0-8A08-4CE9-AAC9-03F04C05FD8D}" type="presOf" srcId="{BC6C6F51-09DD-4BEA-850B-B85ACF366AD9}" destId="{513F68CA-3F70-4138-B589-7946AB131FD4}" srcOrd="0" destOrd="0" presId="urn:microsoft.com/office/officeart/2005/8/layout/lProcess2"/>
    <dgm:cxn modelId="{CE1F2CA2-82FD-47E0-B3DD-4C27C157306B}" type="presOf" srcId="{0018B5CD-7224-4D9B-963C-8FEBA1A587BA}" destId="{FAEEB026-7C8D-4740-BDBB-38004955678F}" srcOrd="1" destOrd="0" presId="urn:microsoft.com/office/officeart/2005/8/layout/lProcess2"/>
    <dgm:cxn modelId="{CC345AA9-5B8D-4973-8C35-C1DB338FB3BD}" type="presOf" srcId="{A068F272-4650-4507-9264-16D7DC185A34}" destId="{E2E6BE01-1EF4-426F-84E5-909D0DADE3F4}" srcOrd="0" destOrd="0" presId="urn:microsoft.com/office/officeart/2005/8/layout/lProcess2"/>
    <dgm:cxn modelId="{37D132AA-CEA4-4488-B016-8C2D25DDE839}" srcId="{BC6C6F51-09DD-4BEA-850B-B85ACF366AD9}" destId="{B04EE857-B63F-4DE7-BCD5-65691B39DC0C}" srcOrd="0" destOrd="0" parTransId="{04676AE4-BFCD-46AB-862A-DA23982CDB38}" sibTransId="{4E7C4910-26BC-447A-A8DB-FD550EBE7394}"/>
    <dgm:cxn modelId="{D49E81B0-4FEE-44A2-8529-B547049561A2}" srcId="{4FDCDAE3-22CC-41CE-B8CC-8204DC885652}" destId="{ECF7A288-D0A1-4F61-A5ED-314C369B02C8}" srcOrd="2" destOrd="0" parTransId="{CD049F3E-EDD8-46E8-B441-431EB8A8F167}" sibTransId="{2CF78815-8A1B-4ACC-A470-D21CF4AB4C56}"/>
    <dgm:cxn modelId="{3CDF83BC-6A08-40D0-B5D9-E6B8E2EFF2E2}" type="presOf" srcId="{ECF7A288-D0A1-4F61-A5ED-314C369B02C8}" destId="{AA06C50D-C3A5-4CBB-AE22-6C4E4CDBD863}" srcOrd="0" destOrd="0" presId="urn:microsoft.com/office/officeart/2005/8/layout/lProcess2"/>
    <dgm:cxn modelId="{7FD281BE-3D85-4152-A921-09B3C507641F}" type="presOf" srcId="{BE4F8C5A-9201-4818-9E95-B34BA77777BC}" destId="{A7F8D431-200D-411D-A96E-DB96C5C9B882}" srcOrd="0" destOrd="0" presId="urn:microsoft.com/office/officeart/2005/8/layout/lProcess2"/>
    <dgm:cxn modelId="{210EFDD2-1162-46C2-9899-F9E6DCC71F67}" srcId="{0018B5CD-7224-4D9B-963C-8FEBA1A587BA}" destId="{6B5FCA0A-0CCE-4A7C-8B6D-CB796BE7B11A}" srcOrd="1" destOrd="0" parTransId="{42B91487-0608-49D8-A48B-6E2F013FB479}" sibTransId="{9250FA7D-1668-48A6-93A2-21D8F7524C92}"/>
    <dgm:cxn modelId="{164092D4-502C-4A13-8D67-D0A41C604E37}" type="presOf" srcId="{D4EFAA99-40A7-4E66-B450-C68B515B62F2}" destId="{9E5FC454-289C-482A-8F1C-900E749B8525}" srcOrd="0" destOrd="0" presId="urn:microsoft.com/office/officeart/2005/8/layout/lProcess2"/>
    <dgm:cxn modelId="{30E4C8F5-EB3A-4F49-BF5E-DC36475E9D0E}" type="presOf" srcId="{BC6C6F51-09DD-4BEA-850B-B85ACF366AD9}" destId="{D8A134D3-519D-4882-9089-4B53A7DC972C}" srcOrd="1" destOrd="0" presId="urn:microsoft.com/office/officeart/2005/8/layout/lProcess2"/>
    <dgm:cxn modelId="{7E6980FE-56DD-4EC8-9A39-AD6CAFD620C8}" type="presOf" srcId="{6B5FCA0A-0CCE-4A7C-8B6D-CB796BE7B11A}" destId="{5572E25C-02B3-46E8-9C21-8A9A4AD5A8AB}" srcOrd="0" destOrd="0" presId="urn:microsoft.com/office/officeart/2005/8/layout/lProcess2"/>
    <dgm:cxn modelId="{70BB7C6B-5FD8-413D-BEBA-B5F00D9D4215}" type="presParOf" srcId="{93AA5DC8-8064-4B27-9798-6F37E48E7EBD}" destId="{6A4FA847-5C2E-4784-8306-345A8423B1EF}" srcOrd="0" destOrd="0" presId="urn:microsoft.com/office/officeart/2005/8/layout/lProcess2"/>
    <dgm:cxn modelId="{33B60F2F-DC0A-41B1-9CC0-DAECBBFB6DE9}" type="presParOf" srcId="{6A4FA847-5C2E-4784-8306-345A8423B1EF}" destId="{99E29A0E-5171-4EE1-A3F7-DFF61B1B0AB0}" srcOrd="0" destOrd="0" presId="urn:microsoft.com/office/officeart/2005/8/layout/lProcess2"/>
    <dgm:cxn modelId="{31D3A1A1-E89A-4319-BE44-9EE02E44B909}" type="presParOf" srcId="{6A4FA847-5C2E-4784-8306-345A8423B1EF}" destId="{FAEEB026-7C8D-4740-BDBB-38004955678F}" srcOrd="1" destOrd="0" presId="urn:microsoft.com/office/officeart/2005/8/layout/lProcess2"/>
    <dgm:cxn modelId="{60238B46-7399-4C71-80C0-E752C799913C}" type="presParOf" srcId="{6A4FA847-5C2E-4784-8306-345A8423B1EF}" destId="{12F6C17B-F530-4951-9744-8B11A60BCE89}" srcOrd="2" destOrd="0" presId="urn:microsoft.com/office/officeart/2005/8/layout/lProcess2"/>
    <dgm:cxn modelId="{35EF1190-DD2B-426B-9583-241B91C29E1E}" type="presParOf" srcId="{12F6C17B-F530-4951-9744-8B11A60BCE89}" destId="{220421D6-2A79-4838-B43D-7245FCF019FD}" srcOrd="0" destOrd="0" presId="urn:microsoft.com/office/officeart/2005/8/layout/lProcess2"/>
    <dgm:cxn modelId="{B1EEDE24-BC63-41E5-B4BB-B7F64A58BB8B}" type="presParOf" srcId="{220421D6-2A79-4838-B43D-7245FCF019FD}" destId="{9E5FC454-289C-482A-8F1C-900E749B8525}" srcOrd="0" destOrd="0" presId="urn:microsoft.com/office/officeart/2005/8/layout/lProcess2"/>
    <dgm:cxn modelId="{9D4EDD05-03BA-4214-9F00-7A9B5EDC6569}" type="presParOf" srcId="{220421D6-2A79-4838-B43D-7245FCF019FD}" destId="{C9AA1B02-38AA-45D2-AD46-2F0B8525D870}" srcOrd="1" destOrd="0" presId="urn:microsoft.com/office/officeart/2005/8/layout/lProcess2"/>
    <dgm:cxn modelId="{931FAD27-7B85-482D-B07E-D6EE33E528E1}" type="presParOf" srcId="{220421D6-2A79-4838-B43D-7245FCF019FD}" destId="{5572E25C-02B3-46E8-9C21-8A9A4AD5A8AB}" srcOrd="2" destOrd="0" presId="urn:microsoft.com/office/officeart/2005/8/layout/lProcess2"/>
    <dgm:cxn modelId="{5F72B24B-23FA-49F5-B077-E7280296A8BA}" type="presParOf" srcId="{93AA5DC8-8064-4B27-9798-6F37E48E7EBD}" destId="{8381866D-A276-490E-BA08-567703F735EE}" srcOrd="1" destOrd="0" presId="urn:microsoft.com/office/officeart/2005/8/layout/lProcess2"/>
    <dgm:cxn modelId="{B153DD48-C40D-435A-966B-01B150ED0CD8}" type="presParOf" srcId="{93AA5DC8-8064-4B27-9798-6F37E48E7EBD}" destId="{EC66B72D-A41A-4B32-BA0D-5C9BC22023B1}" srcOrd="2" destOrd="0" presId="urn:microsoft.com/office/officeart/2005/8/layout/lProcess2"/>
    <dgm:cxn modelId="{BE34EAA8-56A0-42AC-83B1-5B0CA94F05CD}" type="presParOf" srcId="{EC66B72D-A41A-4B32-BA0D-5C9BC22023B1}" destId="{513F68CA-3F70-4138-B589-7946AB131FD4}" srcOrd="0" destOrd="0" presId="urn:microsoft.com/office/officeart/2005/8/layout/lProcess2"/>
    <dgm:cxn modelId="{BF3F1C33-A69A-428C-99C3-385B079B6310}" type="presParOf" srcId="{EC66B72D-A41A-4B32-BA0D-5C9BC22023B1}" destId="{D8A134D3-519D-4882-9089-4B53A7DC972C}" srcOrd="1" destOrd="0" presId="urn:microsoft.com/office/officeart/2005/8/layout/lProcess2"/>
    <dgm:cxn modelId="{C317178D-699A-48BB-BA1D-CE12256FACE4}" type="presParOf" srcId="{EC66B72D-A41A-4B32-BA0D-5C9BC22023B1}" destId="{BF84EBE9-1C94-4D6C-9C33-992003517BA9}" srcOrd="2" destOrd="0" presId="urn:microsoft.com/office/officeart/2005/8/layout/lProcess2"/>
    <dgm:cxn modelId="{E9CD0F02-6190-4CEE-8D75-6C19B18B19D1}" type="presParOf" srcId="{BF84EBE9-1C94-4D6C-9C33-992003517BA9}" destId="{2F7ADE64-1559-4B10-9B21-63B26D1A28F7}" srcOrd="0" destOrd="0" presId="urn:microsoft.com/office/officeart/2005/8/layout/lProcess2"/>
    <dgm:cxn modelId="{ABA9BDF2-1C33-4DB3-BBB7-54EF00B853C3}" type="presParOf" srcId="{2F7ADE64-1559-4B10-9B21-63B26D1A28F7}" destId="{0FE68888-4A99-4C67-9690-78F815DBEF36}" srcOrd="0" destOrd="0" presId="urn:microsoft.com/office/officeart/2005/8/layout/lProcess2"/>
    <dgm:cxn modelId="{AE28CAB0-3B4B-447E-BAB9-2E02E7440069}" type="presParOf" srcId="{2F7ADE64-1559-4B10-9B21-63B26D1A28F7}" destId="{8B3E806B-030A-49FC-A4A0-4C70A345D1D6}" srcOrd="1" destOrd="0" presId="urn:microsoft.com/office/officeart/2005/8/layout/lProcess2"/>
    <dgm:cxn modelId="{7CB232F5-36D1-4470-BAFF-24FCDB0AF251}" type="presParOf" srcId="{2F7ADE64-1559-4B10-9B21-63B26D1A28F7}" destId="{3A011EBE-DBF7-45D4-951B-44D13CA5EB32}" srcOrd="2" destOrd="0" presId="urn:microsoft.com/office/officeart/2005/8/layout/lProcess2"/>
    <dgm:cxn modelId="{8760803E-9182-43DC-978A-6A30724858D9}" type="presParOf" srcId="{93AA5DC8-8064-4B27-9798-6F37E48E7EBD}" destId="{7A87A5B9-3A0E-4B62-A102-1B283D7B2BE1}" srcOrd="3" destOrd="0" presId="urn:microsoft.com/office/officeart/2005/8/layout/lProcess2"/>
    <dgm:cxn modelId="{007FAA4B-4557-46A9-ADAE-3A56A39311EC}" type="presParOf" srcId="{93AA5DC8-8064-4B27-9798-6F37E48E7EBD}" destId="{F2496F38-8E15-437A-A4C4-1495F581BBBB}" srcOrd="4" destOrd="0" presId="urn:microsoft.com/office/officeart/2005/8/layout/lProcess2"/>
    <dgm:cxn modelId="{1EF36363-1CC5-4A20-A3E9-3DD1BCD9FCE4}" type="presParOf" srcId="{F2496F38-8E15-437A-A4C4-1495F581BBBB}" destId="{AA06C50D-C3A5-4CBB-AE22-6C4E4CDBD863}" srcOrd="0" destOrd="0" presId="urn:microsoft.com/office/officeart/2005/8/layout/lProcess2"/>
    <dgm:cxn modelId="{C2419E9D-237F-40E8-8C18-747B83921A47}" type="presParOf" srcId="{F2496F38-8E15-437A-A4C4-1495F581BBBB}" destId="{4A407086-FF47-4CA7-8CCA-CB3CC1B71B02}" srcOrd="1" destOrd="0" presId="urn:microsoft.com/office/officeart/2005/8/layout/lProcess2"/>
    <dgm:cxn modelId="{6D2545BA-1B07-4686-9118-E884153013B6}" type="presParOf" srcId="{F2496F38-8E15-437A-A4C4-1495F581BBBB}" destId="{239B9B9F-4A36-4B44-BFEC-B072F08097B1}" srcOrd="2" destOrd="0" presId="urn:microsoft.com/office/officeart/2005/8/layout/lProcess2"/>
    <dgm:cxn modelId="{6C309C87-26E6-4505-A864-55C1950B9B4A}" type="presParOf" srcId="{239B9B9F-4A36-4B44-BFEC-B072F08097B1}" destId="{95FBFC2B-62BF-43F6-89AF-E5DDD3DD273D}" srcOrd="0" destOrd="0" presId="urn:microsoft.com/office/officeart/2005/8/layout/lProcess2"/>
    <dgm:cxn modelId="{F424B33B-6638-497E-8D36-A9C28DC7FD4C}" type="presParOf" srcId="{95FBFC2B-62BF-43F6-89AF-E5DDD3DD273D}" destId="{A7F8D431-200D-411D-A96E-DB96C5C9B882}" srcOrd="0" destOrd="0" presId="urn:microsoft.com/office/officeart/2005/8/layout/lProcess2"/>
    <dgm:cxn modelId="{FDFFD6AE-A495-41E7-AD79-504882E4B37E}" type="presParOf" srcId="{95FBFC2B-62BF-43F6-89AF-E5DDD3DD273D}" destId="{36B229D9-506C-4281-BA5F-B9DC0FC7CFD0}" srcOrd="1" destOrd="0" presId="urn:microsoft.com/office/officeart/2005/8/layout/lProcess2"/>
    <dgm:cxn modelId="{CC3E9893-35D6-42AA-B3FB-01AA7486A30F}" type="presParOf" srcId="{95FBFC2B-62BF-43F6-89AF-E5DDD3DD273D}" destId="{E2E6BE01-1EF4-426F-84E5-909D0DADE3F4}"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0CECF-79D1-6246-A7AA-B9D7CD7BE240}">
      <dsp:nvSpPr>
        <dsp:cNvPr id="0" name=""/>
        <dsp:cNvSpPr/>
      </dsp:nvSpPr>
      <dsp:spPr>
        <a:xfrm rot="5400000">
          <a:off x="-81428" y="81567"/>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1</a:t>
          </a:r>
        </a:p>
      </dsp:txBody>
      <dsp:txXfrm rot="-5400000">
        <a:off x="0" y="190138"/>
        <a:ext cx="379998" cy="162856"/>
      </dsp:txXfrm>
    </dsp:sp>
    <dsp:sp modelId="{9BACAD45-0B78-7446-9FD6-0202D4D88124}">
      <dsp:nvSpPr>
        <dsp:cNvPr id="0" name=""/>
        <dsp:cNvSpPr/>
      </dsp:nvSpPr>
      <dsp:spPr>
        <a:xfrm rot="5400000">
          <a:off x="2794871" y="-2414734"/>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Prior Year Tax Levy</a:t>
          </a:r>
        </a:p>
      </dsp:txBody>
      <dsp:txXfrm rot="-5400000">
        <a:off x="379999" y="17363"/>
        <a:ext cx="5165376" cy="318405"/>
      </dsp:txXfrm>
    </dsp:sp>
    <dsp:sp modelId="{9DACFC74-17E8-E44E-8240-CAE79C2ECF39}">
      <dsp:nvSpPr>
        <dsp:cNvPr id="0" name=""/>
        <dsp:cNvSpPr/>
      </dsp:nvSpPr>
      <dsp:spPr>
        <a:xfrm rot="5400000">
          <a:off x="-81428" y="557592"/>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2</a:t>
          </a:r>
        </a:p>
      </dsp:txBody>
      <dsp:txXfrm rot="-5400000">
        <a:off x="0" y="666163"/>
        <a:ext cx="379998" cy="162856"/>
      </dsp:txXfrm>
    </dsp:sp>
    <dsp:sp modelId="{34AA9C1F-8C40-564F-A751-56E39598222C}">
      <dsp:nvSpPr>
        <dsp:cNvPr id="0" name=""/>
        <dsp:cNvSpPr/>
      </dsp:nvSpPr>
      <dsp:spPr>
        <a:xfrm rot="5400000">
          <a:off x="2794871" y="-1938708"/>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Tax Base Growth Factor</a:t>
          </a:r>
        </a:p>
      </dsp:txBody>
      <dsp:txXfrm rot="-5400000">
        <a:off x="379999" y="493389"/>
        <a:ext cx="5165376" cy="318405"/>
      </dsp:txXfrm>
    </dsp:sp>
    <dsp:sp modelId="{B218F5C1-F351-6346-9B0B-86A74EE6DA0C}">
      <dsp:nvSpPr>
        <dsp:cNvPr id="0" name=""/>
        <dsp:cNvSpPr/>
      </dsp:nvSpPr>
      <dsp:spPr>
        <a:xfrm rot="5400000">
          <a:off x="-81428" y="1033618"/>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3</a:t>
          </a:r>
        </a:p>
      </dsp:txBody>
      <dsp:txXfrm rot="-5400000">
        <a:off x="0" y="1142189"/>
        <a:ext cx="379998" cy="162856"/>
      </dsp:txXfrm>
    </dsp:sp>
    <dsp:sp modelId="{EC02CC34-0A55-8A41-800B-049BB5914F24}">
      <dsp:nvSpPr>
        <dsp:cNvPr id="0" name=""/>
        <dsp:cNvSpPr/>
      </dsp:nvSpPr>
      <dsp:spPr>
        <a:xfrm rot="5400000">
          <a:off x="2794871" y="-1462682"/>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n-US" sz="1600" kern="1200" dirty="0">
              <a:latin typeface="Arial" panose="020B0604020202020204" pitchFamily="34" charset="0"/>
              <a:cs typeface="Arial" panose="020B0604020202020204" pitchFamily="34" charset="0"/>
            </a:rPr>
            <a:t>PILOTS 2022-23</a:t>
          </a:r>
        </a:p>
      </dsp:txBody>
      <dsp:txXfrm rot="-5400000">
        <a:off x="379999" y="969415"/>
        <a:ext cx="5165376" cy="318405"/>
      </dsp:txXfrm>
    </dsp:sp>
    <dsp:sp modelId="{73C4F648-96AB-B04E-B5B3-1659688DD540}">
      <dsp:nvSpPr>
        <dsp:cNvPr id="0" name=""/>
        <dsp:cNvSpPr/>
      </dsp:nvSpPr>
      <dsp:spPr>
        <a:xfrm rot="5400000">
          <a:off x="-81428" y="1509644"/>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4</a:t>
          </a:r>
        </a:p>
      </dsp:txBody>
      <dsp:txXfrm rot="-5400000">
        <a:off x="0" y="1618215"/>
        <a:ext cx="379998" cy="162856"/>
      </dsp:txXfrm>
    </dsp:sp>
    <dsp:sp modelId="{49929F73-64DE-9C46-9314-92D52A32214F}">
      <dsp:nvSpPr>
        <dsp:cNvPr id="0" name=""/>
        <dsp:cNvSpPr/>
      </dsp:nvSpPr>
      <dsp:spPr>
        <a:xfrm rot="5400000">
          <a:off x="2794871" y="-986657"/>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n-US" sz="1600" kern="1200" dirty="0">
              <a:latin typeface="Arial" panose="020B0604020202020204" pitchFamily="34" charset="0"/>
              <a:cs typeface="Arial" panose="020B0604020202020204" pitchFamily="34" charset="0"/>
            </a:rPr>
            <a:t>Exclusions 2022-23 Capital Levy &amp; Torts)</a:t>
          </a:r>
        </a:p>
      </dsp:txBody>
      <dsp:txXfrm rot="-5400000">
        <a:off x="379999" y="1445440"/>
        <a:ext cx="5165376" cy="318405"/>
      </dsp:txXfrm>
    </dsp:sp>
    <dsp:sp modelId="{FF78085F-210A-484E-AE3A-434AE7CFA983}">
      <dsp:nvSpPr>
        <dsp:cNvPr id="0" name=""/>
        <dsp:cNvSpPr/>
      </dsp:nvSpPr>
      <dsp:spPr>
        <a:xfrm rot="5400000">
          <a:off x="-81428" y="1985669"/>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5</a:t>
          </a:r>
        </a:p>
      </dsp:txBody>
      <dsp:txXfrm rot="-5400000">
        <a:off x="0" y="2094240"/>
        <a:ext cx="379998" cy="162856"/>
      </dsp:txXfrm>
    </dsp:sp>
    <dsp:sp modelId="{0EC5272B-8A4A-F947-9A64-B3BD6F52CB89}">
      <dsp:nvSpPr>
        <dsp:cNvPr id="0" name=""/>
        <dsp:cNvSpPr/>
      </dsp:nvSpPr>
      <dsp:spPr>
        <a:xfrm rot="5400000">
          <a:off x="2794871" y="-510631"/>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b="1" i="1" kern="1200" dirty="0">
              <a:latin typeface="Arial" panose="020B0604020202020204" pitchFamily="34" charset="0"/>
              <a:cs typeface="Arial" panose="020B0604020202020204" pitchFamily="34" charset="0"/>
            </a:rPr>
            <a:t>Allowable Growth Factor</a:t>
          </a:r>
        </a:p>
      </dsp:txBody>
      <dsp:txXfrm rot="-5400000">
        <a:off x="379999" y="1921466"/>
        <a:ext cx="5165376" cy="318405"/>
      </dsp:txXfrm>
    </dsp:sp>
    <dsp:sp modelId="{C6F144AD-36B9-B847-B639-8F80DF33A0BA}">
      <dsp:nvSpPr>
        <dsp:cNvPr id="0" name=""/>
        <dsp:cNvSpPr/>
      </dsp:nvSpPr>
      <dsp:spPr>
        <a:xfrm rot="5400000">
          <a:off x="-81428" y="2461695"/>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6</a:t>
          </a:r>
        </a:p>
      </dsp:txBody>
      <dsp:txXfrm rot="-5400000">
        <a:off x="0" y="2570266"/>
        <a:ext cx="379998" cy="162856"/>
      </dsp:txXfrm>
    </dsp:sp>
    <dsp:sp modelId="{CCBD6E89-91EE-AC4F-97C6-5CEB880F8892}">
      <dsp:nvSpPr>
        <dsp:cNvPr id="0" name=""/>
        <dsp:cNvSpPr/>
      </dsp:nvSpPr>
      <dsp:spPr>
        <a:xfrm rot="5400000">
          <a:off x="2794871" y="-34605"/>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Available Carryover</a:t>
          </a:r>
        </a:p>
      </dsp:txBody>
      <dsp:txXfrm rot="-5400000">
        <a:off x="379999" y="2397492"/>
        <a:ext cx="5165376" cy="318405"/>
      </dsp:txXfrm>
    </dsp:sp>
    <dsp:sp modelId="{15EF4167-4089-E84A-AD38-07CB96FCB87D}">
      <dsp:nvSpPr>
        <dsp:cNvPr id="0" name=""/>
        <dsp:cNvSpPr/>
      </dsp:nvSpPr>
      <dsp:spPr>
        <a:xfrm rot="5400000">
          <a:off x="-81428" y="2937721"/>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7</a:t>
          </a:r>
        </a:p>
      </dsp:txBody>
      <dsp:txXfrm rot="-5400000">
        <a:off x="0" y="3046292"/>
        <a:ext cx="379998" cy="162856"/>
      </dsp:txXfrm>
    </dsp:sp>
    <dsp:sp modelId="{DD20179E-8C02-024E-8860-1A7FD5D248B4}">
      <dsp:nvSpPr>
        <dsp:cNvPr id="0" name=""/>
        <dsp:cNvSpPr/>
      </dsp:nvSpPr>
      <dsp:spPr>
        <a:xfrm rot="5400000">
          <a:off x="2794871" y="441419"/>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PILOTS 2023-24</a:t>
          </a:r>
        </a:p>
      </dsp:txBody>
      <dsp:txXfrm rot="-5400000">
        <a:off x="379999" y="2873517"/>
        <a:ext cx="5165376" cy="318405"/>
      </dsp:txXfrm>
    </dsp:sp>
    <dsp:sp modelId="{6BFDE114-2DB1-A448-B8A4-49775FF4D187}">
      <dsp:nvSpPr>
        <dsp:cNvPr id="0" name=""/>
        <dsp:cNvSpPr/>
      </dsp:nvSpPr>
      <dsp:spPr>
        <a:xfrm rot="5400000">
          <a:off x="-81428" y="3413746"/>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Step 8</a:t>
          </a:r>
        </a:p>
      </dsp:txBody>
      <dsp:txXfrm rot="-5400000">
        <a:off x="0" y="3522317"/>
        <a:ext cx="379998" cy="162856"/>
      </dsp:txXfrm>
    </dsp:sp>
    <dsp:sp modelId="{40627410-8648-0546-9723-437A0554B877}">
      <dsp:nvSpPr>
        <dsp:cNvPr id="0" name=""/>
        <dsp:cNvSpPr/>
      </dsp:nvSpPr>
      <dsp:spPr>
        <a:xfrm rot="5400000">
          <a:off x="2794871" y="917445"/>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Exclusions 2023-24 (Capital Levy, Pensions &amp; Torts)</a:t>
          </a:r>
        </a:p>
      </dsp:txBody>
      <dsp:txXfrm rot="-5400000">
        <a:off x="379999" y="3349543"/>
        <a:ext cx="5165376" cy="318405"/>
      </dsp:txXfrm>
    </dsp:sp>
    <dsp:sp modelId="{086F4E9E-9347-8746-8772-E603822A0A73}">
      <dsp:nvSpPr>
        <dsp:cNvPr id="0" name=""/>
        <dsp:cNvSpPr/>
      </dsp:nvSpPr>
      <dsp:spPr>
        <a:xfrm rot="5400000">
          <a:off x="-81428" y="3889772"/>
          <a:ext cx="542854" cy="379998"/>
        </a:xfrm>
        <a:prstGeom prst="chevron">
          <a:avLst/>
        </a:prstGeom>
        <a:solidFill>
          <a:srgbClr val="00206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latin typeface="Arial" panose="020B0604020202020204" pitchFamily="34" charset="0"/>
              <a:cs typeface="Arial" panose="020B0604020202020204" pitchFamily="34" charset="0"/>
            </a:rPr>
            <a:t>Result</a:t>
          </a:r>
        </a:p>
      </dsp:txBody>
      <dsp:txXfrm rot="-5400000">
        <a:off x="0" y="3998343"/>
        <a:ext cx="379998" cy="162856"/>
      </dsp:txXfrm>
    </dsp:sp>
    <dsp:sp modelId="{2F7F776B-5F4E-6649-9AC4-1F85ABD5D950}">
      <dsp:nvSpPr>
        <dsp:cNvPr id="0" name=""/>
        <dsp:cNvSpPr/>
      </dsp:nvSpPr>
      <dsp:spPr>
        <a:xfrm rot="5400000">
          <a:off x="2794871" y="1393471"/>
          <a:ext cx="352855" cy="5182601"/>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latin typeface="Arial" panose="020B0604020202020204" pitchFamily="34" charset="0"/>
              <a:cs typeface="Arial" panose="020B0604020202020204" pitchFamily="34" charset="0"/>
            </a:rPr>
            <a:t>Maximum Allowable Levy within Tax Levy Limit</a:t>
          </a:r>
        </a:p>
      </dsp:txBody>
      <dsp:txXfrm rot="-5400000">
        <a:off x="379999" y="3825569"/>
        <a:ext cx="5165376" cy="3184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E736-017D-4F0D-9255-1F6EEB134D7E}">
      <dsp:nvSpPr>
        <dsp:cNvPr id="0" name=""/>
        <dsp:cNvSpPr/>
      </dsp:nvSpPr>
      <dsp:spPr>
        <a:xfrm>
          <a:off x="3007" y="0"/>
          <a:ext cx="2892750" cy="251674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Cash Ratio</a:t>
          </a:r>
        </a:p>
      </dsp:txBody>
      <dsp:txXfrm>
        <a:off x="3007" y="0"/>
        <a:ext cx="2892750" cy="755024"/>
      </dsp:txXfrm>
    </dsp:sp>
    <dsp:sp modelId="{99540D7E-0DF6-4511-94CE-F5EFCC8E4D0D}">
      <dsp:nvSpPr>
        <dsp:cNvPr id="0" name=""/>
        <dsp:cNvSpPr/>
      </dsp:nvSpPr>
      <dsp:spPr>
        <a:xfrm>
          <a:off x="292282" y="755762"/>
          <a:ext cx="2314200" cy="75883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71.57%</a:t>
          </a:r>
        </a:p>
      </dsp:txBody>
      <dsp:txXfrm>
        <a:off x="314507" y="777987"/>
        <a:ext cx="2269750" cy="714384"/>
      </dsp:txXfrm>
    </dsp:sp>
    <dsp:sp modelId="{68C13594-0EDE-4B4B-8241-43D2D89A2CCF}">
      <dsp:nvSpPr>
        <dsp:cNvPr id="0" name=""/>
        <dsp:cNvSpPr/>
      </dsp:nvSpPr>
      <dsp:spPr>
        <a:xfrm>
          <a:off x="292282" y="1631339"/>
          <a:ext cx="2314200" cy="75883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6.67 Points</a:t>
          </a:r>
        </a:p>
      </dsp:txBody>
      <dsp:txXfrm>
        <a:off x="314507" y="1653564"/>
        <a:ext cx="2269750" cy="714384"/>
      </dsp:txXfrm>
    </dsp:sp>
    <dsp:sp modelId="{7987C8A0-2B40-47B6-93EE-491212B8BE11}">
      <dsp:nvSpPr>
        <dsp:cNvPr id="0" name=""/>
        <dsp:cNvSpPr/>
      </dsp:nvSpPr>
      <dsp:spPr>
        <a:xfrm>
          <a:off x="3112714" y="0"/>
          <a:ext cx="2892750" cy="251674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(Cash + Investments)/(Expenditures/12 months)</a:t>
          </a:r>
        </a:p>
      </dsp:txBody>
      <dsp:txXfrm>
        <a:off x="3112714" y="0"/>
        <a:ext cx="2892750" cy="755024"/>
      </dsp:txXfrm>
    </dsp:sp>
    <dsp:sp modelId="{E8CEFBF3-3640-4BE7-9C9B-70D08DBCB43D}">
      <dsp:nvSpPr>
        <dsp:cNvPr id="0" name=""/>
        <dsp:cNvSpPr/>
      </dsp:nvSpPr>
      <dsp:spPr>
        <a:xfrm>
          <a:off x="3401989" y="755762"/>
          <a:ext cx="2314200" cy="75883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48.37%</a:t>
          </a:r>
        </a:p>
      </dsp:txBody>
      <dsp:txXfrm>
        <a:off x="3424214" y="777987"/>
        <a:ext cx="2269750" cy="714384"/>
      </dsp:txXfrm>
    </dsp:sp>
    <dsp:sp modelId="{19B78FDD-20BE-4D0C-BDC3-62EB100B9448}">
      <dsp:nvSpPr>
        <dsp:cNvPr id="0" name=""/>
        <dsp:cNvSpPr/>
      </dsp:nvSpPr>
      <dsp:spPr>
        <a:xfrm>
          <a:off x="3401989" y="1631339"/>
          <a:ext cx="2314200" cy="75883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0" tIns="38100" rIns="50800" bIns="381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rPr>
            <a:t>6.67 Points        </a:t>
          </a:r>
        </a:p>
      </dsp:txBody>
      <dsp:txXfrm>
        <a:off x="3424214" y="1653564"/>
        <a:ext cx="2269750" cy="71438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E736-017D-4F0D-9255-1F6EEB134D7E}">
      <dsp:nvSpPr>
        <dsp:cNvPr id="0" name=""/>
        <dsp:cNvSpPr/>
      </dsp:nvSpPr>
      <dsp:spPr>
        <a:xfrm>
          <a:off x="0" y="0"/>
          <a:ext cx="5779358" cy="251594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i="0" kern="1200" dirty="0">
              <a:latin typeface="Arial" panose="020B0604020202020204" pitchFamily="34" charset="0"/>
              <a:cs typeface="Arial" panose="020B0604020202020204" pitchFamily="34" charset="0"/>
            </a:rPr>
            <a:t>Reliance on Short-term Cash Flow Debt</a:t>
          </a:r>
          <a:endParaRPr lang="en-US" sz="2400" kern="1200" dirty="0">
            <a:latin typeface="Arial" panose="020B0604020202020204" pitchFamily="34" charset="0"/>
            <a:cs typeface="Arial" panose="020B0604020202020204" pitchFamily="34" charset="0"/>
          </a:endParaRPr>
        </a:p>
      </dsp:txBody>
      <dsp:txXfrm>
        <a:off x="0" y="0"/>
        <a:ext cx="5779358" cy="754782"/>
      </dsp:txXfrm>
    </dsp:sp>
    <dsp:sp modelId="{99540D7E-0DF6-4511-94CE-F5EFCC8E4D0D}">
      <dsp:nvSpPr>
        <dsp:cNvPr id="0" name=""/>
        <dsp:cNvSpPr/>
      </dsp:nvSpPr>
      <dsp:spPr>
        <a:xfrm>
          <a:off x="577935" y="755519"/>
          <a:ext cx="4623486" cy="758590"/>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latin typeface="Arial" panose="020B0604020202020204" pitchFamily="34" charset="0"/>
              <a:cs typeface="Arial" panose="020B0604020202020204" pitchFamily="34" charset="0"/>
            </a:rPr>
            <a:t>Change in total borrowing (RANS &amp; TANS) from 2020 to 2021</a:t>
          </a:r>
        </a:p>
      </dsp:txBody>
      <dsp:txXfrm>
        <a:off x="600153" y="777737"/>
        <a:ext cx="4579050" cy="714154"/>
      </dsp:txXfrm>
    </dsp:sp>
    <dsp:sp modelId="{CCA7F1F8-AC9D-43EC-9F14-1732B97D07AB}">
      <dsp:nvSpPr>
        <dsp:cNvPr id="0" name=""/>
        <dsp:cNvSpPr/>
      </dsp:nvSpPr>
      <dsp:spPr>
        <a:xfrm>
          <a:off x="577935" y="1630815"/>
          <a:ext cx="4623486" cy="758590"/>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latin typeface="Arial" panose="020B0604020202020204" pitchFamily="34" charset="0"/>
              <a:cs typeface="Arial" panose="020B0604020202020204" pitchFamily="34" charset="0"/>
            </a:rPr>
            <a:t>0 points out of 10 point maximum</a:t>
          </a:r>
        </a:p>
      </dsp:txBody>
      <dsp:txXfrm>
        <a:off x="600153" y="1653033"/>
        <a:ext cx="4579050" cy="7141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062D6-8AAF-4442-9275-CF4D71379F96}">
      <dsp:nvSpPr>
        <dsp:cNvPr id="0" name=""/>
        <dsp:cNvSpPr/>
      </dsp:nvSpPr>
      <dsp:spPr>
        <a:xfrm>
          <a:off x="0" y="17819"/>
          <a:ext cx="4572000" cy="1010880"/>
        </a:xfrm>
        <a:prstGeom prst="roundRect">
          <a:avLst/>
        </a:prstGeom>
        <a:solidFill>
          <a:srgbClr val="0070C0"/>
        </a:solidFill>
        <a:ln w="762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latin typeface="Arial" panose="020B0604020202020204" pitchFamily="34" charset="0"/>
              <a:ea typeface="+mn-ea"/>
              <a:cs typeface="Arial" panose="020B0604020202020204" pitchFamily="34" charset="0"/>
            </a:rPr>
            <a:t>Harpursville Classification:         No Designation</a:t>
          </a:r>
        </a:p>
      </dsp:txBody>
      <dsp:txXfrm>
        <a:off x="49347" y="67166"/>
        <a:ext cx="4473306" cy="91218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18799F-FD6D-4E41-8C82-75ED8D2CFBEE}">
      <dsp:nvSpPr>
        <dsp:cNvPr id="0" name=""/>
        <dsp:cNvSpPr/>
      </dsp:nvSpPr>
      <dsp:spPr>
        <a:xfrm>
          <a:off x="0" y="662997"/>
          <a:ext cx="3155834" cy="4446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Poverty</a:t>
          </a:r>
        </a:p>
      </dsp:txBody>
      <dsp:txXfrm>
        <a:off x="21704" y="684701"/>
        <a:ext cx="3112426" cy="401192"/>
      </dsp:txXfrm>
    </dsp:sp>
    <dsp:sp modelId="{CBE15107-9BF6-E740-B616-4481F39916F8}">
      <dsp:nvSpPr>
        <dsp:cNvPr id="0" name=""/>
        <dsp:cNvSpPr/>
      </dsp:nvSpPr>
      <dsp:spPr>
        <a:xfrm>
          <a:off x="0" y="1162317"/>
          <a:ext cx="3155834" cy="4446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Student to Teacher Ratio</a:t>
          </a:r>
        </a:p>
      </dsp:txBody>
      <dsp:txXfrm>
        <a:off x="21704" y="1184021"/>
        <a:ext cx="3112426" cy="401192"/>
      </dsp:txXfrm>
    </dsp:sp>
    <dsp:sp modelId="{0B31B62B-1BD2-FA4E-ADBF-A6354F2D358E}">
      <dsp:nvSpPr>
        <dsp:cNvPr id="0" name=""/>
        <dsp:cNvSpPr/>
      </dsp:nvSpPr>
      <dsp:spPr>
        <a:xfrm>
          <a:off x="0" y="1661637"/>
          <a:ext cx="3155834" cy="4446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Teacher Turnover</a:t>
          </a:r>
        </a:p>
      </dsp:txBody>
      <dsp:txXfrm>
        <a:off x="21704" y="1683341"/>
        <a:ext cx="3112426" cy="401192"/>
      </dsp:txXfrm>
    </dsp:sp>
    <dsp:sp modelId="{B3F50D93-D5D0-4035-A0F9-1F4C615C916F}">
      <dsp:nvSpPr>
        <dsp:cNvPr id="0" name=""/>
        <dsp:cNvSpPr/>
      </dsp:nvSpPr>
      <dsp:spPr>
        <a:xfrm>
          <a:off x="0" y="2160957"/>
          <a:ext cx="3155834" cy="4446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Tax Base</a:t>
          </a:r>
        </a:p>
      </dsp:txBody>
      <dsp:txXfrm>
        <a:off x="21704" y="2182661"/>
        <a:ext cx="3112426" cy="401192"/>
      </dsp:txXfrm>
    </dsp:sp>
    <dsp:sp modelId="{BCABC628-24F1-4F29-BBD8-3B1B1A4DEA24}">
      <dsp:nvSpPr>
        <dsp:cNvPr id="0" name=""/>
        <dsp:cNvSpPr/>
      </dsp:nvSpPr>
      <dsp:spPr>
        <a:xfrm>
          <a:off x="0" y="2660277"/>
          <a:ext cx="3155834" cy="4446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Budget Support</a:t>
          </a:r>
        </a:p>
      </dsp:txBody>
      <dsp:txXfrm>
        <a:off x="21704" y="2681981"/>
        <a:ext cx="3112426" cy="401192"/>
      </dsp:txXfrm>
    </dsp:sp>
    <dsp:sp modelId="{67DF15FB-6395-44D3-B408-F311A8A817F6}">
      <dsp:nvSpPr>
        <dsp:cNvPr id="0" name=""/>
        <dsp:cNvSpPr/>
      </dsp:nvSpPr>
      <dsp:spPr>
        <a:xfrm>
          <a:off x="0" y="3159597"/>
          <a:ext cx="3155834" cy="444600"/>
        </a:xfrm>
        <a:prstGeom prst="round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English Language Learners</a:t>
          </a:r>
        </a:p>
      </dsp:txBody>
      <dsp:txXfrm>
        <a:off x="21704" y="3181301"/>
        <a:ext cx="3112426" cy="40119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8FA8D-3650-0649-B1DF-5EFDD9550A1B}">
      <dsp:nvSpPr>
        <dsp:cNvPr id="0" name=""/>
        <dsp:cNvSpPr/>
      </dsp:nvSpPr>
      <dsp:spPr>
        <a:xfrm>
          <a:off x="1088" y="206910"/>
          <a:ext cx="1681341" cy="672536"/>
        </a:xfrm>
        <a:prstGeom prst="chevron">
          <a:avLst/>
        </a:prstGeom>
        <a:solidFill>
          <a:srgbClr val="00206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Significant Environmental Stress</a:t>
          </a:r>
        </a:p>
      </dsp:txBody>
      <dsp:txXfrm>
        <a:off x="337356" y="206910"/>
        <a:ext cx="1008805" cy="672536"/>
      </dsp:txXfrm>
    </dsp:sp>
    <dsp:sp modelId="{8C437A31-CD6F-0A45-800C-48A318D6AAAD}">
      <dsp:nvSpPr>
        <dsp:cNvPr id="0" name=""/>
        <dsp:cNvSpPr/>
      </dsp:nvSpPr>
      <dsp:spPr>
        <a:xfrm>
          <a:off x="1463855" y="264076"/>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60</a:t>
          </a:r>
        </a:p>
      </dsp:txBody>
      <dsp:txXfrm>
        <a:off x="1742958" y="264076"/>
        <a:ext cx="837308" cy="558205"/>
      </dsp:txXfrm>
    </dsp:sp>
    <dsp:sp modelId="{9A43AE16-0F8D-1148-BBC6-A313699977DC}">
      <dsp:nvSpPr>
        <dsp:cNvPr id="0" name=""/>
        <dsp:cNvSpPr/>
      </dsp:nvSpPr>
      <dsp:spPr>
        <a:xfrm>
          <a:off x="2663997" y="264076"/>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100</a:t>
          </a:r>
        </a:p>
      </dsp:txBody>
      <dsp:txXfrm>
        <a:off x="2943100" y="264076"/>
        <a:ext cx="837308" cy="558205"/>
      </dsp:txXfrm>
    </dsp:sp>
    <dsp:sp modelId="{A69EF788-3250-B946-90BC-7976BED8FF74}">
      <dsp:nvSpPr>
        <dsp:cNvPr id="0" name=""/>
        <dsp:cNvSpPr/>
      </dsp:nvSpPr>
      <dsp:spPr>
        <a:xfrm>
          <a:off x="1088" y="973602"/>
          <a:ext cx="1681341" cy="672536"/>
        </a:xfrm>
        <a:prstGeom prst="chevron">
          <a:avLst/>
        </a:prstGeom>
        <a:solidFill>
          <a:srgbClr val="00206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Moderate Environmental Stress</a:t>
          </a:r>
        </a:p>
      </dsp:txBody>
      <dsp:txXfrm>
        <a:off x="337356" y="973602"/>
        <a:ext cx="1008805" cy="672536"/>
      </dsp:txXfrm>
    </dsp:sp>
    <dsp:sp modelId="{574D388A-7121-4A4B-91D5-A98D4564FD1F}">
      <dsp:nvSpPr>
        <dsp:cNvPr id="0" name=""/>
        <dsp:cNvSpPr/>
      </dsp:nvSpPr>
      <dsp:spPr>
        <a:xfrm>
          <a:off x="1463855" y="1030768"/>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45</a:t>
          </a:r>
        </a:p>
      </dsp:txBody>
      <dsp:txXfrm>
        <a:off x="1742958" y="1030768"/>
        <a:ext cx="837308" cy="558205"/>
      </dsp:txXfrm>
    </dsp:sp>
    <dsp:sp modelId="{EC59D9EC-D45C-6D4C-B889-4EDDDA81A2C9}">
      <dsp:nvSpPr>
        <dsp:cNvPr id="0" name=""/>
        <dsp:cNvSpPr/>
      </dsp:nvSpPr>
      <dsp:spPr>
        <a:xfrm>
          <a:off x="2663997" y="1030768"/>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59.9</a:t>
          </a:r>
        </a:p>
      </dsp:txBody>
      <dsp:txXfrm>
        <a:off x="2943100" y="1030768"/>
        <a:ext cx="837308" cy="558205"/>
      </dsp:txXfrm>
    </dsp:sp>
    <dsp:sp modelId="{E73154C9-A213-1145-B0E3-43C171EB0D38}">
      <dsp:nvSpPr>
        <dsp:cNvPr id="0" name=""/>
        <dsp:cNvSpPr/>
      </dsp:nvSpPr>
      <dsp:spPr>
        <a:xfrm>
          <a:off x="1088" y="1740294"/>
          <a:ext cx="1681341" cy="672536"/>
        </a:xfrm>
        <a:prstGeom prst="chevron">
          <a:avLst/>
        </a:prstGeom>
        <a:solidFill>
          <a:srgbClr val="00206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Susceptible Environmental Stress</a:t>
          </a:r>
        </a:p>
      </dsp:txBody>
      <dsp:txXfrm>
        <a:off x="337356" y="1740294"/>
        <a:ext cx="1008805" cy="672536"/>
      </dsp:txXfrm>
    </dsp:sp>
    <dsp:sp modelId="{9984C715-4428-1B40-9728-FB9CA57A580C}">
      <dsp:nvSpPr>
        <dsp:cNvPr id="0" name=""/>
        <dsp:cNvSpPr/>
      </dsp:nvSpPr>
      <dsp:spPr>
        <a:xfrm>
          <a:off x="1463855" y="1797460"/>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30</a:t>
          </a:r>
        </a:p>
      </dsp:txBody>
      <dsp:txXfrm>
        <a:off x="1742958" y="1797460"/>
        <a:ext cx="837308" cy="558205"/>
      </dsp:txXfrm>
    </dsp:sp>
    <dsp:sp modelId="{E63FBBFD-5CC7-5049-891E-7754D5A34CF8}">
      <dsp:nvSpPr>
        <dsp:cNvPr id="0" name=""/>
        <dsp:cNvSpPr/>
      </dsp:nvSpPr>
      <dsp:spPr>
        <a:xfrm>
          <a:off x="2663997" y="1797460"/>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44.9</a:t>
          </a:r>
        </a:p>
      </dsp:txBody>
      <dsp:txXfrm>
        <a:off x="2943100" y="1797460"/>
        <a:ext cx="837308" cy="558205"/>
      </dsp:txXfrm>
    </dsp:sp>
    <dsp:sp modelId="{F7BB5620-65F5-AD4D-8D90-AC722C324354}">
      <dsp:nvSpPr>
        <dsp:cNvPr id="0" name=""/>
        <dsp:cNvSpPr/>
      </dsp:nvSpPr>
      <dsp:spPr>
        <a:xfrm>
          <a:off x="1088" y="2506986"/>
          <a:ext cx="1681341" cy="672536"/>
        </a:xfrm>
        <a:prstGeom prst="chevron">
          <a:avLst/>
        </a:prstGeom>
        <a:solidFill>
          <a:srgbClr val="00206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240" tIns="7620" rIns="0" bIns="76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No designation</a:t>
          </a:r>
        </a:p>
      </dsp:txBody>
      <dsp:txXfrm>
        <a:off x="337356" y="2506986"/>
        <a:ext cx="1008805" cy="672536"/>
      </dsp:txXfrm>
    </dsp:sp>
    <dsp:sp modelId="{E34A1122-9711-6C4E-B23E-5E15FCDFB402}">
      <dsp:nvSpPr>
        <dsp:cNvPr id="0" name=""/>
        <dsp:cNvSpPr/>
      </dsp:nvSpPr>
      <dsp:spPr>
        <a:xfrm>
          <a:off x="1463855" y="2564152"/>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0</a:t>
          </a:r>
        </a:p>
      </dsp:txBody>
      <dsp:txXfrm>
        <a:off x="1742958" y="2564152"/>
        <a:ext cx="837308" cy="558205"/>
      </dsp:txXfrm>
    </dsp:sp>
    <dsp:sp modelId="{8629961A-D614-AE47-A940-90F5EF718B9F}">
      <dsp:nvSpPr>
        <dsp:cNvPr id="0" name=""/>
        <dsp:cNvSpPr/>
      </dsp:nvSpPr>
      <dsp:spPr>
        <a:xfrm>
          <a:off x="2663997" y="2564152"/>
          <a:ext cx="1395513" cy="558205"/>
        </a:xfrm>
        <a:prstGeom prst="chevron">
          <a:avLst/>
        </a:prstGeom>
        <a:solidFill>
          <a:schemeClr val="accent5">
            <a:alpha val="90000"/>
            <a:tint val="40000"/>
            <a:hueOff val="0"/>
            <a:satOff val="0"/>
            <a:lumOff val="0"/>
            <a:alphaOff val="0"/>
          </a:schemeClr>
        </a:solidFill>
        <a:ln w="6350" cap="flat" cmpd="sng" algn="ctr">
          <a:solidFill>
            <a:schemeClr val="accent5">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29.9</a:t>
          </a:r>
        </a:p>
      </dsp:txBody>
      <dsp:txXfrm>
        <a:off x="2943100" y="2564152"/>
        <a:ext cx="837308" cy="55820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5876E-FC99-4D25-A296-BB3B00FB3994}">
      <dsp:nvSpPr>
        <dsp:cNvPr id="0" name=""/>
        <dsp:cNvSpPr/>
      </dsp:nvSpPr>
      <dsp:spPr>
        <a:xfrm>
          <a:off x="4118" y="0"/>
          <a:ext cx="1445167" cy="28956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2022</a:t>
          </a:r>
        </a:p>
      </dsp:txBody>
      <dsp:txXfrm>
        <a:off x="4118" y="0"/>
        <a:ext cx="1445167" cy="868680"/>
      </dsp:txXfrm>
    </dsp:sp>
    <dsp:sp modelId="{BC150172-010C-4338-864D-5D29FD6DD18B}">
      <dsp:nvSpPr>
        <dsp:cNvPr id="0" name=""/>
        <dsp:cNvSpPr/>
      </dsp:nvSpPr>
      <dsp:spPr>
        <a:xfrm>
          <a:off x="148635" y="869528"/>
          <a:ext cx="1156134" cy="87306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66%</a:t>
          </a:r>
        </a:p>
      </dsp:txBody>
      <dsp:txXfrm>
        <a:off x="174206" y="895099"/>
        <a:ext cx="1104992" cy="821920"/>
      </dsp:txXfrm>
    </dsp:sp>
    <dsp:sp modelId="{E657759D-8211-4C22-A203-0832448F362A}">
      <dsp:nvSpPr>
        <dsp:cNvPr id="0" name=""/>
        <dsp:cNvSpPr/>
      </dsp:nvSpPr>
      <dsp:spPr>
        <a:xfrm>
          <a:off x="148635" y="1876908"/>
          <a:ext cx="1156134" cy="87306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16.67 points</a:t>
          </a:r>
        </a:p>
      </dsp:txBody>
      <dsp:txXfrm>
        <a:off x="174206" y="1902479"/>
        <a:ext cx="1104992" cy="821920"/>
      </dsp:txXfrm>
    </dsp:sp>
    <dsp:sp modelId="{485A55E1-689B-44D0-BB3B-7050B871DB77}">
      <dsp:nvSpPr>
        <dsp:cNvPr id="0" name=""/>
        <dsp:cNvSpPr/>
      </dsp:nvSpPr>
      <dsp:spPr>
        <a:xfrm>
          <a:off x="1557673" y="0"/>
          <a:ext cx="1445167" cy="28956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2021</a:t>
          </a:r>
        </a:p>
      </dsp:txBody>
      <dsp:txXfrm>
        <a:off x="1557673" y="0"/>
        <a:ext cx="1445167" cy="868680"/>
      </dsp:txXfrm>
    </dsp:sp>
    <dsp:sp modelId="{4432D2D7-C27F-4EB0-BF65-4CCD08FE10F9}">
      <dsp:nvSpPr>
        <dsp:cNvPr id="0" name=""/>
        <dsp:cNvSpPr/>
      </dsp:nvSpPr>
      <dsp:spPr>
        <a:xfrm>
          <a:off x="1702190" y="86952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70%</a:t>
          </a:r>
        </a:p>
      </dsp:txBody>
      <dsp:txXfrm>
        <a:off x="1727761" y="895099"/>
        <a:ext cx="1104992" cy="821920"/>
      </dsp:txXfrm>
    </dsp:sp>
    <dsp:sp modelId="{236CF191-1613-42A7-B832-68A443C4B2A0}">
      <dsp:nvSpPr>
        <dsp:cNvPr id="0" name=""/>
        <dsp:cNvSpPr/>
      </dsp:nvSpPr>
      <dsp:spPr>
        <a:xfrm>
          <a:off x="1702190" y="187690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16.67 points</a:t>
          </a:r>
        </a:p>
      </dsp:txBody>
      <dsp:txXfrm>
        <a:off x="1727761" y="1902479"/>
        <a:ext cx="1104992" cy="821920"/>
      </dsp:txXfrm>
    </dsp:sp>
    <dsp:sp modelId="{32278519-5A04-41AC-AE17-98E9A449760B}">
      <dsp:nvSpPr>
        <dsp:cNvPr id="0" name=""/>
        <dsp:cNvSpPr/>
      </dsp:nvSpPr>
      <dsp:spPr>
        <a:xfrm>
          <a:off x="3111228" y="0"/>
          <a:ext cx="1445167" cy="28956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2020</a:t>
          </a:r>
        </a:p>
      </dsp:txBody>
      <dsp:txXfrm>
        <a:off x="3111228" y="0"/>
        <a:ext cx="1445167" cy="868680"/>
      </dsp:txXfrm>
    </dsp:sp>
    <dsp:sp modelId="{46010750-F1ED-496F-8871-B0AD362755E6}">
      <dsp:nvSpPr>
        <dsp:cNvPr id="0" name=""/>
        <dsp:cNvSpPr/>
      </dsp:nvSpPr>
      <dsp:spPr>
        <a:xfrm>
          <a:off x="3255745" y="86952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69%</a:t>
          </a:r>
        </a:p>
      </dsp:txBody>
      <dsp:txXfrm>
        <a:off x="3281316" y="895099"/>
        <a:ext cx="1104992" cy="821920"/>
      </dsp:txXfrm>
    </dsp:sp>
    <dsp:sp modelId="{56BD7C46-A121-4D7A-A945-46F8D0E1DCDB}">
      <dsp:nvSpPr>
        <dsp:cNvPr id="0" name=""/>
        <dsp:cNvSpPr/>
      </dsp:nvSpPr>
      <dsp:spPr>
        <a:xfrm>
          <a:off x="3255745" y="187690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16.67 points</a:t>
          </a:r>
        </a:p>
      </dsp:txBody>
      <dsp:txXfrm>
        <a:off x="3281316" y="1902479"/>
        <a:ext cx="1104992" cy="821920"/>
      </dsp:txXfrm>
    </dsp:sp>
    <dsp:sp modelId="{1A3ADA62-55F4-4515-AFD0-09C82CEE1E75}">
      <dsp:nvSpPr>
        <dsp:cNvPr id="0" name=""/>
        <dsp:cNvSpPr/>
      </dsp:nvSpPr>
      <dsp:spPr>
        <a:xfrm>
          <a:off x="4664783" y="0"/>
          <a:ext cx="1445167" cy="28956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2019</a:t>
          </a:r>
        </a:p>
      </dsp:txBody>
      <dsp:txXfrm>
        <a:off x="4664783" y="0"/>
        <a:ext cx="1445167" cy="868680"/>
      </dsp:txXfrm>
    </dsp:sp>
    <dsp:sp modelId="{D0BBACD1-AAD1-8243-81A0-F3BD7488F4A0}">
      <dsp:nvSpPr>
        <dsp:cNvPr id="0" name=""/>
        <dsp:cNvSpPr/>
      </dsp:nvSpPr>
      <dsp:spPr>
        <a:xfrm>
          <a:off x="4809300" y="86952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68%</a:t>
          </a:r>
        </a:p>
      </dsp:txBody>
      <dsp:txXfrm>
        <a:off x="4834871" y="895099"/>
        <a:ext cx="1104992" cy="821920"/>
      </dsp:txXfrm>
    </dsp:sp>
    <dsp:sp modelId="{8D2513D6-C562-7440-8C61-D56DB4D76374}">
      <dsp:nvSpPr>
        <dsp:cNvPr id="0" name=""/>
        <dsp:cNvSpPr/>
      </dsp:nvSpPr>
      <dsp:spPr>
        <a:xfrm>
          <a:off x="4809300" y="187690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16.67 points</a:t>
          </a:r>
        </a:p>
      </dsp:txBody>
      <dsp:txXfrm>
        <a:off x="4834871" y="1902479"/>
        <a:ext cx="1104992" cy="821920"/>
      </dsp:txXfrm>
    </dsp:sp>
    <dsp:sp modelId="{F13F200B-5B0A-A242-B5DA-0A96497D105D}">
      <dsp:nvSpPr>
        <dsp:cNvPr id="0" name=""/>
        <dsp:cNvSpPr/>
      </dsp:nvSpPr>
      <dsp:spPr>
        <a:xfrm>
          <a:off x="6218339" y="0"/>
          <a:ext cx="1445167" cy="28956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2018</a:t>
          </a:r>
        </a:p>
      </dsp:txBody>
      <dsp:txXfrm>
        <a:off x="6218339" y="0"/>
        <a:ext cx="1445167" cy="868680"/>
      </dsp:txXfrm>
    </dsp:sp>
    <dsp:sp modelId="{3C548FA0-A8D4-A34D-8241-73889DB9E7F3}">
      <dsp:nvSpPr>
        <dsp:cNvPr id="0" name=""/>
        <dsp:cNvSpPr/>
      </dsp:nvSpPr>
      <dsp:spPr>
        <a:xfrm>
          <a:off x="6362855" y="86952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66%</a:t>
          </a:r>
        </a:p>
      </dsp:txBody>
      <dsp:txXfrm>
        <a:off x="6388426" y="895099"/>
        <a:ext cx="1104992" cy="821920"/>
      </dsp:txXfrm>
    </dsp:sp>
    <dsp:sp modelId="{019246E0-2CB7-AB40-956D-5C15B10A5E3C}">
      <dsp:nvSpPr>
        <dsp:cNvPr id="0" name=""/>
        <dsp:cNvSpPr/>
      </dsp:nvSpPr>
      <dsp:spPr>
        <a:xfrm>
          <a:off x="6362855" y="1876908"/>
          <a:ext cx="1156134" cy="87306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16.67 points</a:t>
          </a:r>
        </a:p>
      </dsp:txBody>
      <dsp:txXfrm>
        <a:off x="6388426" y="1902479"/>
        <a:ext cx="1104992" cy="82192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EECB8D-98BD-4E84-99B3-62B04A808AB1}">
      <dsp:nvSpPr>
        <dsp:cNvPr id="0" name=""/>
        <dsp:cNvSpPr/>
      </dsp:nvSpPr>
      <dsp:spPr>
        <a:xfrm>
          <a:off x="4118" y="0"/>
          <a:ext cx="1445167"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2022</a:t>
          </a:r>
        </a:p>
      </dsp:txBody>
      <dsp:txXfrm>
        <a:off x="4118" y="0"/>
        <a:ext cx="1445167" cy="822960"/>
      </dsp:txXfrm>
    </dsp:sp>
    <dsp:sp modelId="{9A67CC0D-83B3-4A66-938F-72DFDAE26816}">
      <dsp:nvSpPr>
        <dsp:cNvPr id="0" name=""/>
        <dsp:cNvSpPr/>
      </dsp:nvSpPr>
      <dsp:spPr>
        <a:xfrm>
          <a:off x="148635" y="823763"/>
          <a:ext cx="1156133" cy="82711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9.25</a:t>
          </a:r>
        </a:p>
      </dsp:txBody>
      <dsp:txXfrm>
        <a:off x="172860" y="847988"/>
        <a:ext cx="1107683" cy="778662"/>
      </dsp:txXfrm>
    </dsp:sp>
    <dsp:sp modelId="{7A1D96A2-B482-46E6-B7E4-525849F40616}">
      <dsp:nvSpPr>
        <dsp:cNvPr id="0" name=""/>
        <dsp:cNvSpPr/>
      </dsp:nvSpPr>
      <dsp:spPr>
        <a:xfrm>
          <a:off x="148635" y="1778124"/>
          <a:ext cx="1156133" cy="82711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 points</a:t>
          </a:r>
        </a:p>
      </dsp:txBody>
      <dsp:txXfrm>
        <a:off x="172860" y="1802349"/>
        <a:ext cx="1107683" cy="778662"/>
      </dsp:txXfrm>
    </dsp:sp>
    <dsp:sp modelId="{32278519-5A04-41AC-AE17-98E9A449760B}">
      <dsp:nvSpPr>
        <dsp:cNvPr id="0" name=""/>
        <dsp:cNvSpPr/>
      </dsp:nvSpPr>
      <dsp:spPr>
        <a:xfrm>
          <a:off x="1557673" y="0"/>
          <a:ext cx="1445167"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2021</a:t>
          </a:r>
        </a:p>
      </dsp:txBody>
      <dsp:txXfrm>
        <a:off x="1557673" y="0"/>
        <a:ext cx="1445167" cy="822960"/>
      </dsp:txXfrm>
    </dsp:sp>
    <dsp:sp modelId="{25AADAB5-53F0-489A-A8A7-6B840CA2B0B9}">
      <dsp:nvSpPr>
        <dsp:cNvPr id="0" name=""/>
        <dsp:cNvSpPr/>
      </dsp:nvSpPr>
      <dsp:spPr>
        <a:xfrm>
          <a:off x="1702190" y="823763"/>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10.17</a:t>
          </a:r>
        </a:p>
      </dsp:txBody>
      <dsp:txXfrm>
        <a:off x="1726415" y="847988"/>
        <a:ext cx="1107683" cy="778662"/>
      </dsp:txXfrm>
    </dsp:sp>
    <dsp:sp modelId="{115A6DFB-9EA1-465A-84EC-B4406FF60E74}">
      <dsp:nvSpPr>
        <dsp:cNvPr id="0" name=""/>
        <dsp:cNvSpPr/>
      </dsp:nvSpPr>
      <dsp:spPr>
        <a:xfrm>
          <a:off x="1702190" y="1778124"/>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1726415" y="1802349"/>
        <a:ext cx="1107683" cy="778662"/>
      </dsp:txXfrm>
    </dsp:sp>
    <dsp:sp modelId="{1D625C6C-57A5-4E24-BD01-DE81D8C750EE}">
      <dsp:nvSpPr>
        <dsp:cNvPr id="0" name=""/>
        <dsp:cNvSpPr/>
      </dsp:nvSpPr>
      <dsp:spPr>
        <a:xfrm>
          <a:off x="3111228" y="0"/>
          <a:ext cx="1445167"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2020</a:t>
          </a:r>
        </a:p>
      </dsp:txBody>
      <dsp:txXfrm>
        <a:off x="3111228" y="0"/>
        <a:ext cx="1445167" cy="822960"/>
      </dsp:txXfrm>
    </dsp:sp>
    <dsp:sp modelId="{9C687E73-04EC-4D2F-A12D-8FB62B63AFFE}">
      <dsp:nvSpPr>
        <dsp:cNvPr id="0" name=""/>
        <dsp:cNvSpPr/>
      </dsp:nvSpPr>
      <dsp:spPr>
        <a:xfrm>
          <a:off x="3255745" y="823763"/>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17</a:t>
          </a:r>
        </a:p>
      </dsp:txBody>
      <dsp:txXfrm>
        <a:off x="3279970" y="847988"/>
        <a:ext cx="1107683" cy="778662"/>
      </dsp:txXfrm>
    </dsp:sp>
    <dsp:sp modelId="{72CB042C-FAA0-446C-B893-8EF69BC681A3}">
      <dsp:nvSpPr>
        <dsp:cNvPr id="0" name=""/>
        <dsp:cNvSpPr/>
      </dsp:nvSpPr>
      <dsp:spPr>
        <a:xfrm>
          <a:off x="3255745" y="1778124"/>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3279970" y="1802349"/>
        <a:ext cx="1107683" cy="778662"/>
      </dsp:txXfrm>
    </dsp:sp>
    <dsp:sp modelId="{F95EE843-A931-4554-B67E-A49358CFE454}">
      <dsp:nvSpPr>
        <dsp:cNvPr id="0" name=""/>
        <dsp:cNvSpPr/>
      </dsp:nvSpPr>
      <dsp:spPr>
        <a:xfrm>
          <a:off x="4664783" y="0"/>
          <a:ext cx="1445167"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2019</a:t>
          </a:r>
        </a:p>
      </dsp:txBody>
      <dsp:txXfrm>
        <a:off x="4664783" y="0"/>
        <a:ext cx="1445167" cy="822960"/>
      </dsp:txXfrm>
    </dsp:sp>
    <dsp:sp modelId="{D0BBACD1-AAD1-8243-81A0-F3BD7488F4A0}">
      <dsp:nvSpPr>
        <dsp:cNvPr id="0" name=""/>
        <dsp:cNvSpPr/>
      </dsp:nvSpPr>
      <dsp:spPr>
        <a:xfrm>
          <a:off x="4809300" y="823763"/>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17</a:t>
          </a:r>
        </a:p>
      </dsp:txBody>
      <dsp:txXfrm>
        <a:off x="4833525" y="847988"/>
        <a:ext cx="1107683" cy="778662"/>
      </dsp:txXfrm>
    </dsp:sp>
    <dsp:sp modelId="{8D2513D6-C562-7440-8C61-D56DB4D76374}">
      <dsp:nvSpPr>
        <dsp:cNvPr id="0" name=""/>
        <dsp:cNvSpPr/>
      </dsp:nvSpPr>
      <dsp:spPr>
        <a:xfrm>
          <a:off x="4809300" y="1778124"/>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4833525" y="1802349"/>
        <a:ext cx="1107683" cy="778662"/>
      </dsp:txXfrm>
    </dsp:sp>
    <dsp:sp modelId="{F13F200B-5B0A-A242-B5DA-0A96497D105D}">
      <dsp:nvSpPr>
        <dsp:cNvPr id="0" name=""/>
        <dsp:cNvSpPr/>
      </dsp:nvSpPr>
      <dsp:spPr>
        <a:xfrm>
          <a:off x="6218338" y="0"/>
          <a:ext cx="1445167"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2018</a:t>
          </a:r>
        </a:p>
      </dsp:txBody>
      <dsp:txXfrm>
        <a:off x="6218338" y="0"/>
        <a:ext cx="1445167" cy="822960"/>
      </dsp:txXfrm>
    </dsp:sp>
    <dsp:sp modelId="{3C548FA0-A8D4-A34D-8241-73889DB9E7F3}">
      <dsp:nvSpPr>
        <dsp:cNvPr id="0" name=""/>
        <dsp:cNvSpPr/>
      </dsp:nvSpPr>
      <dsp:spPr>
        <a:xfrm>
          <a:off x="6362854" y="823763"/>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16</a:t>
          </a:r>
        </a:p>
      </dsp:txBody>
      <dsp:txXfrm>
        <a:off x="6387079" y="847988"/>
        <a:ext cx="1107683" cy="778662"/>
      </dsp:txXfrm>
    </dsp:sp>
    <dsp:sp modelId="{019246E0-2CB7-AB40-956D-5C15B10A5E3C}">
      <dsp:nvSpPr>
        <dsp:cNvPr id="0" name=""/>
        <dsp:cNvSpPr/>
      </dsp:nvSpPr>
      <dsp:spPr>
        <a:xfrm>
          <a:off x="6362854" y="1778124"/>
          <a:ext cx="1156133"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a:t>
          </a:r>
          <a:r>
            <a:rPr lang="en-US" sz="2400" kern="1200" dirty="0">
              <a:solidFill>
                <a:schemeClr val="bg1"/>
              </a:solidFill>
              <a:latin typeface="Arial" panose="020B0604020202020204" pitchFamily="34" charset="0"/>
              <a:cs typeface="Arial" panose="020B0604020202020204" pitchFamily="34" charset="0"/>
            </a:rPr>
            <a:t>nts</a:t>
          </a:r>
        </a:p>
      </dsp:txBody>
      <dsp:txXfrm>
        <a:off x="6387079" y="1802349"/>
        <a:ext cx="1107683" cy="77866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DAAB5A-E99E-4C46-9D68-A69727A2F3F0}">
      <dsp:nvSpPr>
        <dsp:cNvPr id="0" name=""/>
        <dsp:cNvSpPr/>
      </dsp:nvSpPr>
      <dsp:spPr>
        <a:xfrm>
          <a:off x="4000" y="0"/>
          <a:ext cx="1403790"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2022</a:t>
          </a:r>
        </a:p>
      </dsp:txBody>
      <dsp:txXfrm>
        <a:off x="4000" y="0"/>
        <a:ext cx="1403790" cy="822960"/>
      </dsp:txXfrm>
    </dsp:sp>
    <dsp:sp modelId="{19283808-1D50-4AD8-8D7E-9BE990F01100}">
      <dsp:nvSpPr>
        <dsp:cNvPr id="0" name=""/>
        <dsp:cNvSpPr/>
      </dsp:nvSpPr>
      <dsp:spPr>
        <a:xfrm>
          <a:off x="144379" y="823763"/>
          <a:ext cx="1123032" cy="82711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3%</a:t>
          </a:r>
        </a:p>
      </dsp:txBody>
      <dsp:txXfrm>
        <a:off x="168604" y="847988"/>
        <a:ext cx="1074582" cy="778662"/>
      </dsp:txXfrm>
    </dsp:sp>
    <dsp:sp modelId="{5ABFEAF3-8AC8-460A-8FBF-53858053AD6B}">
      <dsp:nvSpPr>
        <dsp:cNvPr id="0" name=""/>
        <dsp:cNvSpPr/>
      </dsp:nvSpPr>
      <dsp:spPr>
        <a:xfrm>
          <a:off x="144379" y="1778124"/>
          <a:ext cx="1123032" cy="827112"/>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 points</a:t>
          </a:r>
        </a:p>
      </dsp:txBody>
      <dsp:txXfrm>
        <a:off x="168604" y="1802349"/>
        <a:ext cx="1074582" cy="778662"/>
      </dsp:txXfrm>
    </dsp:sp>
    <dsp:sp modelId="{F946226B-9B48-4EFB-8976-62CA339C2E60}">
      <dsp:nvSpPr>
        <dsp:cNvPr id="0" name=""/>
        <dsp:cNvSpPr/>
      </dsp:nvSpPr>
      <dsp:spPr>
        <a:xfrm>
          <a:off x="1513075" y="0"/>
          <a:ext cx="1403790"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2021</a:t>
          </a:r>
        </a:p>
      </dsp:txBody>
      <dsp:txXfrm>
        <a:off x="1513075" y="0"/>
        <a:ext cx="1403790" cy="822960"/>
      </dsp:txXfrm>
    </dsp:sp>
    <dsp:sp modelId="{F8D34FB1-A136-4B8D-AAD4-F833C8C42D55}">
      <dsp:nvSpPr>
        <dsp:cNvPr id="0" name=""/>
        <dsp:cNvSpPr/>
      </dsp:nvSpPr>
      <dsp:spPr>
        <a:xfrm>
          <a:off x="1653454" y="823763"/>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17%</a:t>
          </a:r>
        </a:p>
      </dsp:txBody>
      <dsp:txXfrm>
        <a:off x="1677679" y="847988"/>
        <a:ext cx="1074582" cy="778662"/>
      </dsp:txXfrm>
    </dsp:sp>
    <dsp:sp modelId="{0596366F-C020-41DF-A4E9-913AB8367A57}">
      <dsp:nvSpPr>
        <dsp:cNvPr id="0" name=""/>
        <dsp:cNvSpPr/>
      </dsp:nvSpPr>
      <dsp:spPr>
        <a:xfrm>
          <a:off x="1653454" y="1778124"/>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10 points</a:t>
          </a:r>
        </a:p>
      </dsp:txBody>
      <dsp:txXfrm>
        <a:off x="1677679" y="1802349"/>
        <a:ext cx="1074582" cy="778662"/>
      </dsp:txXfrm>
    </dsp:sp>
    <dsp:sp modelId="{94652691-23AF-4A7E-AE6F-93A770C5E516}">
      <dsp:nvSpPr>
        <dsp:cNvPr id="0" name=""/>
        <dsp:cNvSpPr/>
      </dsp:nvSpPr>
      <dsp:spPr>
        <a:xfrm>
          <a:off x="3022151" y="0"/>
          <a:ext cx="1403790"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2020</a:t>
          </a:r>
        </a:p>
      </dsp:txBody>
      <dsp:txXfrm>
        <a:off x="3022151" y="0"/>
        <a:ext cx="1403790" cy="822960"/>
      </dsp:txXfrm>
    </dsp:sp>
    <dsp:sp modelId="{ADB388C9-E18F-4246-9875-37574DE3BD14}">
      <dsp:nvSpPr>
        <dsp:cNvPr id="0" name=""/>
        <dsp:cNvSpPr/>
      </dsp:nvSpPr>
      <dsp:spPr>
        <a:xfrm>
          <a:off x="3162530" y="823763"/>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15%</a:t>
          </a:r>
        </a:p>
      </dsp:txBody>
      <dsp:txXfrm>
        <a:off x="3186755" y="847988"/>
        <a:ext cx="1074582" cy="778662"/>
      </dsp:txXfrm>
    </dsp:sp>
    <dsp:sp modelId="{01D86819-2406-41BA-AB3F-B04BC74CE203}">
      <dsp:nvSpPr>
        <dsp:cNvPr id="0" name=""/>
        <dsp:cNvSpPr/>
      </dsp:nvSpPr>
      <dsp:spPr>
        <a:xfrm>
          <a:off x="3162530" y="1778124"/>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10 points</a:t>
          </a:r>
        </a:p>
      </dsp:txBody>
      <dsp:txXfrm>
        <a:off x="3186755" y="1802349"/>
        <a:ext cx="1074582" cy="778662"/>
      </dsp:txXfrm>
    </dsp:sp>
    <dsp:sp modelId="{32278519-5A04-41AC-AE17-98E9A449760B}">
      <dsp:nvSpPr>
        <dsp:cNvPr id="0" name=""/>
        <dsp:cNvSpPr/>
      </dsp:nvSpPr>
      <dsp:spPr>
        <a:xfrm>
          <a:off x="4531226" y="0"/>
          <a:ext cx="1403790"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2019</a:t>
          </a:r>
        </a:p>
      </dsp:txBody>
      <dsp:txXfrm>
        <a:off x="4531226" y="0"/>
        <a:ext cx="1403790" cy="822960"/>
      </dsp:txXfrm>
    </dsp:sp>
    <dsp:sp modelId="{D0BBACD1-AAD1-8243-81A0-F3BD7488F4A0}">
      <dsp:nvSpPr>
        <dsp:cNvPr id="0" name=""/>
        <dsp:cNvSpPr/>
      </dsp:nvSpPr>
      <dsp:spPr>
        <a:xfrm>
          <a:off x="4671605" y="823763"/>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12%</a:t>
          </a:r>
        </a:p>
      </dsp:txBody>
      <dsp:txXfrm>
        <a:off x="4695830" y="847988"/>
        <a:ext cx="1074582" cy="778662"/>
      </dsp:txXfrm>
    </dsp:sp>
    <dsp:sp modelId="{8D2513D6-C562-7440-8C61-D56DB4D76374}">
      <dsp:nvSpPr>
        <dsp:cNvPr id="0" name=""/>
        <dsp:cNvSpPr/>
      </dsp:nvSpPr>
      <dsp:spPr>
        <a:xfrm>
          <a:off x="4671605" y="1778124"/>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5 points</a:t>
          </a:r>
        </a:p>
      </dsp:txBody>
      <dsp:txXfrm>
        <a:off x="4695830" y="1802349"/>
        <a:ext cx="1074582" cy="778662"/>
      </dsp:txXfrm>
    </dsp:sp>
    <dsp:sp modelId="{F13F200B-5B0A-A242-B5DA-0A96497D105D}">
      <dsp:nvSpPr>
        <dsp:cNvPr id="0" name=""/>
        <dsp:cNvSpPr/>
      </dsp:nvSpPr>
      <dsp:spPr>
        <a:xfrm>
          <a:off x="6040301" y="0"/>
          <a:ext cx="1403790" cy="27432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2018</a:t>
          </a:r>
        </a:p>
      </dsp:txBody>
      <dsp:txXfrm>
        <a:off x="6040301" y="0"/>
        <a:ext cx="1403790" cy="822960"/>
      </dsp:txXfrm>
    </dsp:sp>
    <dsp:sp modelId="{3C548FA0-A8D4-A34D-8241-73889DB9E7F3}">
      <dsp:nvSpPr>
        <dsp:cNvPr id="0" name=""/>
        <dsp:cNvSpPr/>
      </dsp:nvSpPr>
      <dsp:spPr>
        <a:xfrm>
          <a:off x="6180680" y="823763"/>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11%</a:t>
          </a:r>
        </a:p>
      </dsp:txBody>
      <dsp:txXfrm>
        <a:off x="6204905" y="847988"/>
        <a:ext cx="1074582" cy="778662"/>
      </dsp:txXfrm>
    </dsp:sp>
    <dsp:sp modelId="{019246E0-2CB7-AB40-956D-5C15B10A5E3C}">
      <dsp:nvSpPr>
        <dsp:cNvPr id="0" name=""/>
        <dsp:cNvSpPr/>
      </dsp:nvSpPr>
      <dsp:spPr>
        <a:xfrm>
          <a:off x="6180680" y="1778124"/>
          <a:ext cx="1123032" cy="827112"/>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5 points</a:t>
          </a:r>
        </a:p>
      </dsp:txBody>
      <dsp:txXfrm>
        <a:off x="6204905" y="1802349"/>
        <a:ext cx="1074582" cy="778662"/>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78519-5A04-41AC-AE17-98E9A449760B}">
      <dsp:nvSpPr>
        <dsp:cNvPr id="0" name=""/>
        <dsp:cNvSpPr/>
      </dsp:nvSpPr>
      <dsp:spPr>
        <a:xfrm>
          <a:off x="4077" y="0"/>
          <a:ext cx="1430805"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2022</a:t>
          </a:r>
        </a:p>
      </dsp:txBody>
      <dsp:txXfrm>
        <a:off x="4077" y="0"/>
        <a:ext cx="1430805" cy="777240"/>
      </dsp:txXfrm>
    </dsp:sp>
    <dsp:sp modelId="{1AE01030-8213-402C-8EF3-45C55EB42BEC}">
      <dsp:nvSpPr>
        <dsp:cNvPr id="0" name=""/>
        <dsp:cNvSpPr/>
      </dsp:nvSpPr>
      <dsp:spPr>
        <a:xfrm>
          <a:off x="147157" y="777999"/>
          <a:ext cx="1144644" cy="78116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0.48%</a:t>
          </a:r>
        </a:p>
      </dsp:txBody>
      <dsp:txXfrm>
        <a:off x="170036" y="800878"/>
        <a:ext cx="1098886" cy="735403"/>
      </dsp:txXfrm>
    </dsp:sp>
    <dsp:sp modelId="{28928D92-520B-498A-BC2C-497F515DA424}">
      <dsp:nvSpPr>
        <dsp:cNvPr id="0" name=""/>
        <dsp:cNvSpPr/>
      </dsp:nvSpPr>
      <dsp:spPr>
        <a:xfrm>
          <a:off x="147157" y="1679339"/>
          <a:ext cx="1144644" cy="78116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 points</a:t>
          </a:r>
        </a:p>
      </dsp:txBody>
      <dsp:txXfrm>
        <a:off x="170036" y="1702218"/>
        <a:ext cx="1098886" cy="735403"/>
      </dsp:txXfrm>
    </dsp:sp>
    <dsp:sp modelId="{28CCA583-C6FD-4491-BB6E-5D020A15C043}">
      <dsp:nvSpPr>
        <dsp:cNvPr id="0" name=""/>
        <dsp:cNvSpPr/>
      </dsp:nvSpPr>
      <dsp:spPr>
        <a:xfrm>
          <a:off x="1542193" y="0"/>
          <a:ext cx="1430805"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2021</a:t>
          </a:r>
        </a:p>
      </dsp:txBody>
      <dsp:txXfrm>
        <a:off x="1542193" y="0"/>
        <a:ext cx="1430805" cy="777240"/>
      </dsp:txXfrm>
    </dsp:sp>
    <dsp:sp modelId="{3EB168E8-F800-4267-954D-F5EC93EA3742}">
      <dsp:nvSpPr>
        <dsp:cNvPr id="0" name=""/>
        <dsp:cNvSpPr/>
      </dsp:nvSpPr>
      <dsp:spPr>
        <a:xfrm>
          <a:off x="1685273" y="77799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5.86%</a:t>
          </a:r>
        </a:p>
      </dsp:txBody>
      <dsp:txXfrm>
        <a:off x="1708152" y="800878"/>
        <a:ext cx="1098886" cy="735403"/>
      </dsp:txXfrm>
    </dsp:sp>
    <dsp:sp modelId="{BD837463-E6F2-4738-BB0B-BD0CDBE20CA9}">
      <dsp:nvSpPr>
        <dsp:cNvPr id="0" name=""/>
        <dsp:cNvSpPr/>
      </dsp:nvSpPr>
      <dsp:spPr>
        <a:xfrm>
          <a:off x="1685273" y="167933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1708152" y="1702218"/>
        <a:ext cx="1098886" cy="735403"/>
      </dsp:txXfrm>
    </dsp:sp>
    <dsp:sp modelId="{EE826B13-54E8-438E-B16E-D27310E8C651}">
      <dsp:nvSpPr>
        <dsp:cNvPr id="0" name=""/>
        <dsp:cNvSpPr/>
      </dsp:nvSpPr>
      <dsp:spPr>
        <a:xfrm>
          <a:off x="3080309" y="0"/>
          <a:ext cx="1430805"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2020</a:t>
          </a:r>
        </a:p>
      </dsp:txBody>
      <dsp:txXfrm>
        <a:off x="3080309" y="0"/>
        <a:ext cx="1430805" cy="777240"/>
      </dsp:txXfrm>
    </dsp:sp>
    <dsp:sp modelId="{12D24AA6-D6F9-4CDA-BA11-03D1B1DBA971}">
      <dsp:nvSpPr>
        <dsp:cNvPr id="0" name=""/>
        <dsp:cNvSpPr/>
      </dsp:nvSpPr>
      <dsp:spPr>
        <a:xfrm>
          <a:off x="3223389" y="77799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3.00%</a:t>
          </a:r>
        </a:p>
      </dsp:txBody>
      <dsp:txXfrm>
        <a:off x="3246268" y="800878"/>
        <a:ext cx="1098886" cy="735403"/>
      </dsp:txXfrm>
    </dsp:sp>
    <dsp:sp modelId="{03EA5A18-833E-4FD2-95E2-06E00767D4B6}">
      <dsp:nvSpPr>
        <dsp:cNvPr id="0" name=""/>
        <dsp:cNvSpPr/>
      </dsp:nvSpPr>
      <dsp:spPr>
        <a:xfrm>
          <a:off x="3223389" y="167933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3246268" y="1702218"/>
        <a:ext cx="1098886" cy="735403"/>
      </dsp:txXfrm>
    </dsp:sp>
    <dsp:sp modelId="{E4E659E8-8B56-4A1F-B98E-C06080D4D765}">
      <dsp:nvSpPr>
        <dsp:cNvPr id="0" name=""/>
        <dsp:cNvSpPr/>
      </dsp:nvSpPr>
      <dsp:spPr>
        <a:xfrm>
          <a:off x="4618425" y="0"/>
          <a:ext cx="1430805"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2019</a:t>
          </a:r>
        </a:p>
      </dsp:txBody>
      <dsp:txXfrm>
        <a:off x="4618425" y="0"/>
        <a:ext cx="1430805" cy="777240"/>
      </dsp:txXfrm>
    </dsp:sp>
    <dsp:sp modelId="{D0BBACD1-AAD1-8243-81A0-F3BD7488F4A0}">
      <dsp:nvSpPr>
        <dsp:cNvPr id="0" name=""/>
        <dsp:cNvSpPr/>
      </dsp:nvSpPr>
      <dsp:spPr>
        <a:xfrm>
          <a:off x="4761505" y="77799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0.19%</a:t>
          </a:r>
        </a:p>
      </dsp:txBody>
      <dsp:txXfrm>
        <a:off x="4784384" y="800878"/>
        <a:ext cx="1098886" cy="735403"/>
      </dsp:txXfrm>
    </dsp:sp>
    <dsp:sp modelId="{8D2513D6-C562-7440-8C61-D56DB4D76374}">
      <dsp:nvSpPr>
        <dsp:cNvPr id="0" name=""/>
        <dsp:cNvSpPr/>
      </dsp:nvSpPr>
      <dsp:spPr>
        <a:xfrm>
          <a:off x="4761505" y="167933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 points</a:t>
          </a:r>
        </a:p>
      </dsp:txBody>
      <dsp:txXfrm>
        <a:off x="4784384" y="1702218"/>
        <a:ext cx="1098886" cy="735403"/>
      </dsp:txXfrm>
    </dsp:sp>
    <dsp:sp modelId="{F13F200B-5B0A-A242-B5DA-0A96497D105D}">
      <dsp:nvSpPr>
        <dsp:cNvPr id="0" name=""/>
        <dsp:cNvSpPr/>
      </dsp:nvSpPr>
      <dsp:spPr>
        <a:xfrm>
          <a:off x="6156541" y="0"/>
          <a:ext cx="1430805"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2018</a:t>
          </a:r>
        </a:p>
      </dsp:txBody>
      <dsp:txXfrm>
        <a:off x="6156541" y="0"/>
        <a:ext cx="1430805" cy="777240"/>
      </dsp:txXfrm>
    </dsp:sp>
    <dsp:sp modelId="{3C548FA0-A8D4-A34D-8241-73889DB9E7F3}">
      <dsp:nvSpPr>
        <dsp:cNvPr id="0" name=""/>
        <dsp:cNvSpPr/>
      </dsp:nvSpPr>
      <dsp:spPr>
        <a:xfrm>
          <a:off x="6299621" y="77799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-0.29%</a:t>
          </a:r>
        </a:p>
      </dsp:txBody>
      <dsp:txXfrm>
        <a:off x="6322500" y="800878"/>
        <a:ext cx="1098886" cy="735403"/>
      </dsp:txXfrm>
    </dsp:sp>
    <dsp:sp modelId="{019246E0-2CB7-AB40-956D-5C15B10A5E3C}">
      <dsp:nvSpPr>
        <dsp:cNvPr id="0" name=""/>
        <dsp:cNvSpPr/>
      </dsp:nvSpPr>
      <dsp:spPr>
        <a:xfrm>
          <a:off x="6299621" y="1679339"/>
          <a:ext cx="1144644"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 points</a:t>
          </a:r>
        </a:p>
      </dsp:txBody>
      <dsp:txXfrm>
        <a:off x="6322500" y="1702218"/>
        <a:ext cx="1098886" cy="735403"/>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78519-5A04-41AC-AE17-98E9A449760B}">
      <dsp:nvSpPr>
        <dsp:cNvPr id="0" name=""/>
        <dsp:cNvSpPr/>
      </dsp:nvSpPr>
      <dsp:spPr>
        <a:xfrm>
          <a:off x="3943" y="0"/>
          <a:ext cx="1383807"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2022</a:t>
          </a:r>
        </a:p>
      </dsp:txBody>
      <dsp:txXfrm>
        <a:off x="3943" y="0"/>
        <a:ext cx="1383807" cy="777240"/>
      </dsp:txXfrm>
    </dsp:sp>
    <dsp:sp modelId="{B4A9100B-1D40-4619-B148-27A427C29E12}">
      <dsp:nvSpPr>
        <dsp:cNvPr id="0" name=""/>
        <dsp:cNvSpPr/>
      </dsp:nvSpPr>
      <dsp:spPr>
        <a:xfrm>
          <a:off x="142324" y="777999"/>
          <a:ext cx="1107046" cy="78116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81.00%</a:t>
          </a:r>
        </a:p>
      </dsp:txBody>
      <dsp:txXfrm>
        <a:off x="165203" y="800878"/>
        <a:ext cx="1061288" cy="735403"/>
      </dsp:txXfrm>
    </dsp:sp>
    <dsp:sp modelId="{458F14F1-6B06-4DE5-AC77-7260F5F8BE71}">
      <dsp:nvSpPr>
        <dsp:cNvPr id="0" name=""/>
        <dsp:cNvSpPr/>
      </dsp:nvSpPr>
      <dsp:spPr>
        <a:xfrm>
          <a:off x="142324" y="1679339"/>
          <a:ext cx="1107046" cy="781161"/>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 points</a:t>
          </a:r>
        </a:p>
      </dsp:txBody>
      <dsp:txXfrm>
        <a:off x="165203" y="1702218"/>
        <a:ext cx="1061288" cy="735403"/>
      </dsp:txXfrm>
    </dsp:sp>
    <dsp:sp modelId="{EB6B5B90-18AB-4A81-9ECC-DD88B1B77DE1}">
      <dsp:nvSpPr>
        <dsp:cNvPr id="0" name=""/>
        <dsp:cNvSpPr/>
      </dsp:nvSpPr>
      <dsp:spPr>
        <a:xfrm>
          <a:off x="1491537" y="0"/>
          <a:ext cx="1383807"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2021</a:t>
          </a:r>
        </a:p>
      </dsp:txBody>
      <dsp:txXfrm>
        <a:off x="1491537" y="0"/>
        <a:ext cx="1383807" cy="777240"/>
      </dsp:txXfrm>
    </dsp:sp>
    <dsp:sp modelId="{25C27C58-8514-4ABD-BC22-4F30FE8B151A}">
      <dsp:nvSpPr>
        <dsp:cNvPr id="0" name=""/>
        <dsp:cNvSpPr/>
      </dsp:nvSpPr>
      <dsp:spPr>
        <a:xfrm>
          <a:off x="1629917" y="77799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82.83%</a:t>
          </a:r>
        </a:p>
      </dsp:txBody>
      <dsp:txXfrm>
        <a:off x="1652796" y="800878"/>
        <a:ext cx="1061288" cy="735403"/>
      </dsp:txXfrm>
    </dsp:sp>
    <dsp:sp modelId="{B6AAC868-0C53-4D44-AC23-0678A35B028E}">
      <dsp:nvSpPr>
        <dsp:cNvPr id="0" name=""/>
        <dsp:cNvSpPr/>
      </dsp:nvSpPr>
      <dsp:spPr>
        <a:xfrm>
          <a:off x="1629917" y="167933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1652796" y="1702218"/>
        <a:ext cx="1061288" cy="735403"/>
      </dsp:txXfrm>
    </dsp:sp>
    <dsp:sp modelId="{6C57668F-0F70-44D3-98AC-470E5C784913}">
      <dsp:nvSpPr>
        <dsp:cNvPr id="0" name=""/>
        <dsp:cNvSpPr/>
      </dsp:nvSpPr>
      <dsp:spPr>
        <a:xfrm>
          <a:off x="2979130" y="0"/>
          <a:ext cx="1383807"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2020</a:t>
          </a:r>
        </a:p>
      </dsp:txBody>
      <dsp:txXfrm>
        <a:off x="2979130" y="0"/>
        <a:ext cx="1383807" cy="777240"/>
      </dsp:txXfrm>
    </dsp:sp>
    <dsp:sp modelId="{CE4ACBE0-1884-44C0-B8D7-D955B93FE4FD}">
      <dsp:nvSpPr>
        <dsp:cNvPr id="0" name=""/>
        <dsp:cNvSpPr/>
      </dsp:nvSpPr>
      <dsp:spPr>
        <a:xfrm>
          <a:off x="3117511" y="77799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72.36%</a:t>
          </a:r>
        </a:p>
      </dsp:txBody>
      <dsp:txXfrm>
        <a:off x="3140390" y="800878"/>
        <a:ext cx="1061288" cy="735403"/>
      </dsp:txXfrm>
    </dsp:sp>
    <dsp:sp modelId="{A27DCF2C-586C-4737-905F-5084A9591DBC}">
      <dsp:nvSpPr>
        <dsp:cNvPr id="0" name=""/>
        <dsp:cNvSpPr/>
      </dsp:nvSpPr>
      <dsp:spPr>
        <a:xfrm>
          <a:off x="3117511" y="167933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3140390" y="1702218"/>
        <a:ext cx="1061288" cy="735403"/>
      </dsp:txXfrm>
    </dsp:sp>
    <dsp:sp modelId="{427B5044-13B9-4C50-AA41-1BB86D78E924}">
      <dsp:nvSpPr>
        <dsp:cNvPr id="0" name=""/>
        <dsp:cNvSpPr/>
      </dsp:nvSpPr>
      <dsp:spPr>
        <a:xfrm>
          <a:off x="4466724" y="0"/>
          <a:ext cx="1383807"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2019</a:t>
          </a:r>
        </a:p>
      </dsp:txBody>
      <dsp:txXfrm>
        <a:off x="4466724" y="0"/>
        <a:ext cx="1383807" cy="777240"/>
      </dsp:txXfrm>
    </dsp:sp>
    <dsp:sp modelId="{D0BBACD1-AAD1-8243-81A0-F3BD7488F4A0}">
      <dsp:nvSpPr>
        <dsp:cNvPr id="0" name=""/>
        <dsp:cNvSpPr/>
      </dsp:nvSpPr>
      <dsp:spPr>
        <a:xfrm>
          <a:off x="4605104" y="77799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79.65%</a:t>
          </a:r>
        </a:p>
      </dsp:txBody>
      <dsp:txXfrm>
        <a:off x="4627983" y="800878"/>
        <a:ext cx="1061288" cy="735403"/>
      </dsp:txXfrm>
    </dsp:sp>
    <dsp:sp modelId="{8D2513D6-C562-7440-8C61-D56DB4D76374}">
      <dsp:nvSpPr>
        <dsp:cNvPr id="0" name=""/>
        <dsp:cNvSpPr/>
      </dsp:nvSpPr>
      <dsp:spPr>
        <a:xfrm>
          <a:off x="4605104" y="167933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4627983" y="1702218"/>
        <a:ext cx="1061288" cy="735403"/>
      </dsp:txXfrm>
    </dsp:sp>
    <dsp:sp modelId="{F13F200B-5B0A-A242-B5DA-0A96497D105D}">
      <dsp:nvSpPr>
        <dsp:cNvPr id="0" name=""/>
        <dsp:cNvSpPr/>
      </dsp:nvSpPr>
      <dsp:spPr>
        <a:xfrm>
          <a:off x="5954317" y="0"/>
          <a:ext cx="1383807" cy="2590800"/>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2018</a:t>
          </a:r>
        </a:p>
      </dsp:txBody>
      <dsp:txXfrm>
        <a:off x="5954317" y="0"/>
        <a:ext cx="1383807" cy="777240"/>
      </dsp:txXfrm>
    </dsp:sp>
    <dsp:sp modelId="{3C548FA0-A8D4-A34D-8241-73889DB9E7F3}">
      <dsp:nvSpPr>
        <dsp:cNvPr id="0" name=""/>
        <dsp:cNvSpPr/>
      </dsp:nvSpPr>
      <dsp:spPr>
        <a:xfrm>
          <a:off x="6092698" y="77799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81.10%</a:t>
          </a:r>
        </a:p>
      </dsp:txBody>
      <dsp:txXfrm>
        <a:off x="6115577" y="800878"/>
        <a:ext cx="1061288" cy="735403"/>
      </dsp:txXfrm>
    </dsp:sp>
    <dsp:sp modelId="{019246E0-2CB7-AB40-956D-5C15B10A5E3C}">
      <dsp:nvSpPr>
        <dsp:cNvPr id="0" name=""/>
        <dsp:cNvSpPr/>
      </dsp:nvSpPr>
      <dsp:spPr>
        <a:xfrm>
          <a:off x="6092698" y="1679339"/>
          <a:ext cx="1107046" cy="781161"/>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6115577" y="1702218"/>
        <a:ext cx="1061288" cy="7354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0C293-01AF-4303-924F-7FA34344DD0A}">
      <dsp:nvSpPr>
        <dsp:cNvPr id="0" name=""/>
        <dsp:cNvSpPr/>
      </dsp:nvSpPr>
      <dsp:spPr>
        <a:xfrm>
          <a:off x="3065" y="1121891"/>
          <a:ext cx="1843273" cy="654136"/>
        </a:xfrm>
        <a:prstGeom prst="rect">
          <a:avLst/>
        </a:prstGeom>
        <a:solidFill>
          <a:srgbClr val="002060"/>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Tax Base Growth Factor</a:t>
          </a:r>
        </a:p>
      </dsp:txBody>
      <dsp:txXfrm>
        <a:off x="3065" y="1121891"/>
        <a:ext cx="1843273" cy="654136"/>
      </dsp:txXfrm>
    </dsp:sp>
    <dsp:sp modelId="{041D84E0-47F7-44D0-8E82-6662A7E7BBB9}">
      <dsp:nvSpPr>
        <dsp:cNvPr id="0" name=""/>
        <dsp:cNvSpPr/>
      </dsp:nvSpPr>
      <dsp:spPr>
        <a:xfrm>
          <a:off x="3065" y="1776028"/>
          <a:ext cx="1843273" cy="1369068"/>
        </a:xfrm>
        <a:prstGeom prst="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$39,467</a:t>
          </a:r>
        </a:p>
        <a:p>
          <a:pPr marL="171450" lvl="1" indent="-171450" algn="l" defTabSz="844550">
            <a:lnSpc>
              <a:spcPct val="90000"/>
            </a:lnSpc>
            <a:spcBef>
              <a:spcPct val="0"/>
            </a:spcBef>
            <a:spcAft>
              <a:spcPct val="15000"/>
            </a:spcAft>
            <a:buChar char="•"/>
          </a:pPr>
          <a:endParaRPr lang="en-US" sz="1900" kern="1200" dirty="0">
            <a:solidFill>
              <a:schemeClr val="bg1"/>
            </a:solidFill>
            <a:latin typeface="Arial" panose="020B0604020202020204" pitchFamily="34" charset="0"/>
            <a:cs typeface="Arial" panose="020B0604020202020204" pitchFamily="34" charset="0"/>
          </a:endParaRPr>
        </a:p>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.0086%</a:t>
          </a:r>
        </a:p>
      </dsp:txBody>
      <dsp:txXfrm>
        <a:off x="3065" y="1776028"/>
        <a:ext cx="1843273" cy="1369068"/>
      </dsp:txXfrm>
    </dsp:sp>
    <dsp:sp modelId="{881FC854-1D90-46CF-8335-38CBAC63A7F6}">
      <dsp:nvSpPr>
        <dsp:cNvPr id="0" name=""/>
        <dsp:cNvSpPr/>
      </dsp:nvSpPr>
      <dsp:spPr>
        <a:xfrm>
          <a:off x="2104397" y="1121891"/>
          <a:ext cx="1843273" cy="654136"/>
        </a:xfrm>
        <a:prstGeom prst="rect">
          <a:avLst/>
        </a:prstGeom>
        <a:solidFill>
          <a:srgbClr val="002060"/>
        </a:solid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Allowable Growth </a:t>
          </a:r>
          <a:r>
            <a:rPr lang="en-US" sz="1900" kern="1200" dirty="0">
              <a:solidFill>
                <a:prstClr val="white"/>
              </a:solidFill>
              <a:latin typeface="Arial" panose="020B0604020202020204" pitchFamily="34" charset="0"/>
              <a:ea typeface="+mn-ea"/>
              <a:cs typeface="Arial" panose="020B0604020202020204" pitchFamily="34" charset="0"/>
            </a:rPr>
            <a:t>Factor</a:t>
          </a:r>
        </a:p>
      </dsp:txBody>
      <dsp:txXfrm>
        <a:off x="2104397" y="1121891"/>
        <a:ext cx="1843273" cy="654136"/>
      </dsp:txXfrm>
    </dsp:sp>
    <dsp:sp modelId="{82CC7351-C6D9-4757-A588-2E4F11CBA0EB}">
      <dsp:nvSpPr>
        <dsp:cNvPr id="0" name=""/>
        <dsp:cNvSpPr/>
      </dsp:nvSpPr>
      <dsp:spPr>
        <a:xfrm>
          <a:off x="2104397" y="1776028"/>
          <a:ext cx="1843273" cy="1369068"/>
        </a:xfrm>
        <a:prstGeom prst="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$86,533</a:t>
          </a:r>
        </a:p>
        <a:p>
          <a:pPr marL="171450" lvl="1" indent="-171450" algn="l" defTabSz="844550">
            <a:lnSpc>
              <a:spcPct val="90000"/>
            </a:lnSpc>
            <a:spcBef>
              <a:spcPct val="0"/>
            </a:spcBef>
            <a:spcAft>
              <a:spcPct val="15000"/>
            </a:spcAft>
            <a:buChar char="•"/>
          </a:pPr>
          <a:endParaRPr lang="en-US" sz="1900" kern="1200" dirty="0">
            <a:solidFill>
              <a:schemeClr val="bg1"/>
            </a:solidFill>
            <a:latin typeface="Arial" panose="020B0604020202020204" pitchFamily="34" charset="0"/>
            <a:cs typeface="Arial" panose="020B0604020202020204" pitchFamily="34" charset="0"/>
          </a:endParaRPr>
        </a:p>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2.00%</a:t>
          </a:r>
        </a:p>
      </dsp:txBody>
      <dsp:txXfrm>
        <a:off x="2104397" y="1776028"/>
        <a:ext cx="1843273" cy="1369068"/>
      </dsp:txXfrm>
    </dsp:sp>
    <dsp:sp modelId="{258FCDFF-E7B0-4E14-86A9-B27810E2BD5C}">
      <dsp:nvSpPr>
        <dsp:cNvPr id="0" name=""/>
        <dsp:cNvSpPr/>
      </dsp:nvSpPr>
      <dsp:spPr>
        <a:xfrm>
          <a:off x="4205729" y="1121891"/>
          <a:ext cx="1843273" cy="654136"/>
        </a:xfrm>
        <a:prstGeom prst="rect">
          <a:avLst/>
        </a:prstGeom>
        <a:solidFill>
          <a:srgbClr val="002060"/>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Capital Levy</a:t>
          </a:r>
        </a:p>
      </dsp:txBody>
      <dsp:txXfrm>
        <a:off x="4205729" y="1121891"/>
        <a:ext cx="1843273" cy="654136"/>
      </dsp:txXfrm>
    </dsp:sp>
    <dsp:sp modelId="{BEECA88E-DDFA-483F-B44D-7BDAD2635017}">
      <dsp:nvSpPr>
        <dsp:cNvPr id="0" name=""/>
        <dsp:cNvSpPr/>
      </dsp:nvSpPr>
      <dsp:spPr>
        <a:xfrm>
          <a:off x="4205729" y="1776028"/>
          <a:ext cx="1843273" cy="1369068"/>
        </a:xfrm>
        <a:prstGeom prst="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$4,728</a:t>
          </a:r>
        </a:p>
        <a:p>
          <a:pPr marL="171450" lvl="1" indent="-171450" algn="l" defTabSz="844550">
            <a:lnSpc>
              <a:spcPct val="90000"/>
            </a:lnSpc>
            <a:spcBef>
              <a:spcPct val="0"/>
            </a:spcBef>
            <a:spcAft>
              <a:spcPct val="15000"/>
            </a:spcAft>
            <a:buChar char="•"/>
          </a:pPr>
          <a:endParaRPr lang="en-US" sz="1900" kern="1200" dirty="0">
            <a:latin typeface="Arial" panose="020B0604020202020204" pitchFamily="34" charset="0"/>
            <a:cs typeface="Arial" panose="020B0604020202020204" pitchFamily="34" charset="0"/>
          </a:endParaRPr>
        </a:p>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Increase in 2023-24</a:t>
          </a:r>
        </a:p>
      </dsp:txBody>
      <dsp:txXfrm>
        <a:off x="4205729" y="1776028"/>
        <a:ext cx="1843273" cy="1369068"/>
      </dsp:txXfrm>
    </dsp:sp>
    <dsp:sp modelId="{72A156DC-101D-4669-A67B-D2A42DDD4496}">
      <dsp:nvSpPr>
        <dsp:cNvPr id="0" name=""/>
        <dsp:cNvSpPr/>
      </dsp:nvSpPr>
      <dsp:spPr>
        <a:xfrm>
          <a:off x="6307060" y="1121891"/>
          <a:ext cx="1843273" cy="654136"/>
        </a:xfrm>
        <a:prstGeom prst="rect">
          <a:avLst/>
        </a:prstGeom>
        <a:solidFill>
          <a:srgbClr val="002060"/>
        </a:solidFill>
        <a:ln w="12700" cap="flat" cmpd="sng" algn="ctr">
          <a:solidFill>
            <a:schemeClr val="accent1">
              <a:shade val="50000"/>
              <a:hueOff val="201247"/>
              <a:satOff val="-4901"/>
              <a:lumOff val="2144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Arial" panose="020B0604020202020204" pitchFamily="34" charset="0"/>
              <a:cs typeface="Arial" panose="020B0604020202020204" pitchFamily="34" charset="0"/>
            </a:rPr>
            <a:t>PILOTS</a:t>
          </a:r>
        </a:p>
      </dsp:txBody>
      <dsp:txXfrm>
        <a:off x="6307060" y="1121891"/>
        <a:ext cx="1843273" cy="654136"/>
      </dsp:txXfrm>
    </dsp:sp>
    <dsp:sp modelId="{193B0D76-F9BB-4211-ACAB-5EB44F57DCEE}">
      <dsp:nvSpPr>
        <dsp:cNvPr id="0" name=""/>
        <dsp:cNvSpPr/>
      </dsp:nvSpPr>
      <dsp:spPr>
        <a:xfrm>
          <a:off x="6307060" y="1776028"/>
          <a:ext cx="1843273" cy="1369068"/>
        </a:xfrm>
        <a:prstGeom prst="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($600)</a:t>
          </a:r>
        </a:p>
        <a:p>
          <a:pPr marL="171450" lvl="1" indent="-171450" algn="l" defTabSz="844550">
            <a:lnSpc>
              <a:spcPct val="90000"/>
            </a:lnSpc>
            <a:spcBef>
              <a:spcPct val="0"/>
            </a:spcBef>
            <a:spcAft>
              <a:spcPct val="15000"/>
            </a:spcAft>
            <a:buChar char="•"/>
          </a:pPr>
          <a:endParaRPr lang="en-US" sz="1900" kern="1200" dirty="0">
            <a:solidFill>
              <a:schemeClr val="bg1"/>
            </a:solidFill>
            <a:latin typeface="Arial" panose="020B0604020202020204" pitchFamily="34" charset="0"/>
            <a:cs typeface="Arial" panose="020B0604020202020204" pitchFamily="34" charset="0"/>
          </a:endParaRPr>
        </a:p>
        <a:p>
          <a:pPr marL="171450" lvl="1" indent="-171450" algn="l" defTabSz="844550">
            <a:lnSpc>
              <a:spcPct val="90000"/>
            </a:lnSpc>
            <a:spcBef>
              <a:spcPct val="0"/>
            </a:spcBef>
            <a:spcAft>
              <a:spcPct val="15000"/>
            </a:spcAft>
            <a:buChar char="•"/>
          </a:pPr>
          <a:r>
            <a:rPr lang="en-US" sz="1900" kern="1200" dirty="0">
              <a:latin typeface="Arial" panose="020B0604020202020204" pitchFamily="34" charset="0"/>
              <a:cs typeface="Arial" panose="020B0604020202020204" pitchFamily="34" charset="0"/>
            </a:rPr>
            <a:t>Increase in PILOTS</a:t>
          </a:r>
        </a:p>
      </dsp:txBody>
      <dsp:txXfrm>
        <a:off x="6307060" y="1776028"/>
        <a:ext cx="1843273" cy="136906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78519-5A04-41AC-AE17-98E9A449760B}">
      <dsp:nvSpPr>
        <dsp:cNvPr id="0" name=""/>
        <dsp:cNvSpPr/>
      </dsp:nvSpPr>
      <dsp:spPr>
        <a:xfrm>
          <a:off x="4000" y="0"/>
          <a:ext cx="1403790" cy="251459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2022</a:t>
          </a:r>
        </a:p>
      </dsp:txBody>
      <dsp:txXfrm>
        <a:off x="4000" y="0"/>
        <a:ext cx="1403790" cy="754380"/>
      </dsp:txXfrm>
    </dsp:sp>
    <dsp:sp modelId="{509BA99D-B9CD-44D1-91B0-360DD10833A8}">
      <dsp:nvSpPr>
        <dsp:cNvPr id="0" name=""/>
        <dsp:cNvSpPr/>
      </dsp:nvSpPr>
      <dsp:spPr>
        <a:xfrm>
          <a:off x="144379" y="755116"/>
          <a:ext cx="1123032" cy="75818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a:t>
          </a:r>
        </a:p>
      </dsp:txBody>
      <dsp:txXfrm>
        <a:off x="166586" y="777323"/>
        <a:ext cx="1078618" cy="713772"/>
      </dsp:txXfrm>
    </dsp:sp>
    <dsp:sp modelId="{53055625-6BC1-4526-A485-8D668B6919C7}">
      <dsp:nvSpPr>
        <dsp:cNvPr id="0" name=""/>
        <dsp:cNvSpPr/>
      </dsp:nvSpPr>
      <dsp:spPr>
        <a:xfrm>
          <a:off x="144379" y="1629947"/>
          <a:ext cx="1123032" cy="75818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0 points</a:t>
          </a:r>
        </a:p>
      </dsp:txBody>
      <dsp:txXfrm>
        <a:off x="166586" y="1652154"/>
        <a:ext cx="1078618" cy="713772"/>
      </dsp:txXfrm>
    </dsp:sp>
    <dsp:sp modelId="{32AC2C13-54E7-4690-90E6-467E18C7B3C0}">
      <dsp:nvSpPr>
        <dsp:cNvPr id="0" name=""/>
        <dsp:cNvSpPr/>
      </dsp:nvSpPr>
      <dsp:spPr>
        <a:xfrm>
          <a:off x="1513075" y="0"/>
          <a:ext cx="1403790" cy="251459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2021</a:t>
          </a:r>
        </a:p>
      </dsp:txBody>
      <dsp:txXfrm>
        <a:off x="1513075" y="0"/>
        <a:ext cx="1403790" cy="754380"/>
      </dsp:txXfrm>
    </dsp:sp>
    <dsp:sp modelId="{F7094490-06C6-4373-85E1-D72500E43324}">
      <dsp:nvSpPr>
        <dsp:cNvPr id="0" name=""/>
        <dsp:cNvSpPr/>
      </dsp:nvSpPr>
      <dsp:spPr>
        <a:xfrm>
          <a:off x="1653454" y="755116"/>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a:t>
          </a:r>
        </a:p>
      </dsp:txBody>
      <dsp:txXfrm>
        <a:off x="1675661" y="777323"/>
        <a:ext cx="1078618" cy="713772"/>
      </dsp:txXfrm>
    </dsp:sp>
    <dsp:sp modelId="{DEB81080-F55D-4E8A-B2D8-A7FC2CD4EF06}">
      <dsp:nvSpPr>
        <dsp:cNvPr id="0" name=""/>
        <dsp:cNvSpPr/>
      </dsp:nvSpPr>
      <dsp:spPr>
        <a:xfrm>
          <a:off x="1653454" y="1629947"/>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1675661" y="1652154"/>
        <a:ext cx="1078618" cy="713772"/>
      </dsp:txXfrm>
    </dsp:sp>
    <dsp:sp modelId="{AD11F656-E84C-48C2-B33F-7D3EAB032399}">
      <dsp:nvSpPr>
        <dsp:cNvPr id="0" name=""/>
        <dsp:cNvSpPr/>
      </dsp:nvSpPr>
      <dsp:spPr>
        <a:xfrm>
          <a:off x="3022150" y="0"/>
          <a:ext cx="1403790" cy="251459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2020</a:t>
          </a:r>
        </a:p>
      </dsp:txBody>
      <dsp:txXfrm>
        <a:off x="3022150" y="0"/>
        <a:ext cx="1403790" cy="754380"/>
      </dsp:txXfrm>
    </dsp:sp>
    <dsp:sp modelId="{9C49D72F-8253-4380-9899-86E0F7A3E9BE}">
      <dsp:nvSpPr>
        <dsp:cNvPr id="0" name=""/>
        <dsp:cNvSpPr/>
      </dsp:nvSpPr>
      <dsp:spPr>
        <a:xfrm>
          <a:off x="3162529" y="755116"/>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a:t>
          </a:r>
        </a:p>
      </dsp:txBody>
      <dsp:txXfrm>
        <a:off x="3184736" y="777323"/>
        <a:ext cx="1078618" cy="713772"/>
      </dsp:txXfrm>
    </dsp:sp>
    <dsp:sp modelId="{DDF3739B-8CC8-480E-98EC-382B74A9A1FE}">
      <dsp:nvSpPr>
        <dsp:cNvPr id="0" name=""/>
        <dsp:cNvSpPr/>
      </dsp:nvSpPr>
      <dsp:spPr>
        <a:xfrm>
          <a:off x="3162529" y="1629947"/>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3184736" y="1652154"/>
        <a:ext cx="1078618" cy="713772"/>
      </dsp:txXfrm>
    </dsp:sp>
    <dsp:sp modelId="{0139E0E6-D6BB-4BBE-BADD-DC50CA5727A1}">
      <dsp:nvSpPr>
        <dsp:cNvPr id="0" name=""/>
        <dsp:cNvSpPr/>
      </dsp:nvSpPr>
      <dsp:spPr>
        <a:xfrm>
          <a:off x="4531225" y="0"/>
          <a:ext cx="1403790" cy="251459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2019</a:t>
          </a:r>
        </a:p>
      </dsp:txBody>
      <dsp:txXfrm>
        <a:off x="4531225" y="0"/>
        <a:ext cx="1403790" cy="754380"/>
      </dsp:txXfrm>
    </dsp:sp>
    <dsp:sp modelId="{D0BBACD1-AAD1-8243-81A0-F3BD7488F4A0}">
      <dsp:nvSpPr>
        <dsp:cNvPr id="0" name=""/>
        <dsp:cNvSpPr/>
      </dsp:nvSpPr>
      <dsp:spPr>
        <a:xfrm>
          <a:off x="4671604" y="755116"/>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a:t>
          </a:r>
        </a:p>
      </dsp:txBody>
      <dsp:txXfrm>
        <a:off x="4693811" y="777323"/>
        <a:ext cx="1078618" cy="713772"/>
      </dsp:txXfrm>
    </dsp:sp>
    <dsp:sp modelId="{8D2513D6-C562-7440-8C61-D56DB4D76374}">
      <dsp:nvSpPr>
        <dsp:cNvPr id="0" name=""/>
        <dsp:cNvSpPr/>
      </dsp:nvSpPr>
      <dsp:spPr>
        <a:xfrm>
          <a:off x="4671604" y="1629947"/>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4693811" y="1652154"/>
        <a:ext cx="1078618" cy="713772"/>
      </dsp:txXfrm>
    </dsp:sp>
    <dsp:sp modelId="{F13F200B-5B0A-A242-B5DA-0A96497D105D}">
      <dsp:nvSpPr>
        <dsp:cNvPr id="0" name=""/>
        <dsp:cNvSpPr/>
      </dsp:nvSpPr>
      <dsp:spPr>
        <a:xfrm>
          <a:off x="6040300" y="0"/>
          <a:ext cx="1403790" cy="2514599"/>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0" kern="1200" dirty="0">
              <a:latin typeface="Arial" panose="020B0604020202020204" pitchFamily="34" charset="0"/>
              <a:cs typeface="Arial" panose="020B0604020202020204" pitchFamily="34" charset="0"/>
            </a:rPr>
            <a:t>2018</a:t>
          </a:r>
        </a:p>
      </dsp:txBody>
      <dsp:txXfrm>
        <a:off x="6040300" y="0"/>
        <a:ext cx="1403790" cy="754380"/>
      </dsp:txXfrm>
    </dsp:sp>
    <dsp:sp modelId="{3C548FA0-A8D4-A34D-8241-73889DB9E7F3}">
      <dsp:nvSpPr>
        <dsp:cNvPr id="0" name=""/>
        <dsp:cNvSpPr/>
      </dsp:nvSpPr>
      <dsp:spPr>
        <a:xfrm>
          <a:off x="6180679" y="755116"/>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a:t>
          </a:r>
        </a:p>
      </dsp:txBody>
      <dsp:txXfrm>
        <a:off x="6202886" y="777323"/>
        <a:ext cx="1078618" cy="713772"/>
      </dsp:txXfrm>
    </dsp:sp>
    <dsp:sp modelId="{4278FB29-450E-4676-AC0A-EA9A0282D18E}">
      <dsp:nvSpPr>
        <dsp:cNvPr id="0" name=""/>
        <dsp:cNvSpPr/>
      </dsp:nvSpPr>
      <dsp:spPr>
        <a:xfrm>
          <a:off x="6180679" y="1629947"/>
          <a:ext cx="1123032" cy="75818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rtl="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0 points</a:t>
          </a:r>
        </a:p>
      </dsp:txBody>
      <dsp:txXfrm>
        <a:off x="6202886" y="1652154"/>
        <a:ext cx="1078618" cy="71377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062D6-8AAF-4442-9275-CF4D71379F96}">
      <dsp:nvSpPr>
        <dsp:cNvPr id="0" name=""/>
        <dsp:cNvSpPr/>
      </dsp:nvSpPr>
      <dsp:spPr>
        <a:xfrm>
          <a:off x="0" y="0"/>
          <a:ext cx="4572000" cy="816052"/>
        </a:xfrm>
        <a:prstGeom prst="roundRect">
          <a:avLst/>
        </a:prstGeom>
        <a:solidFill>
          <a:srgbClr val="0070C0"/>
        </a:solidFill>
        <a:ln w="762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latin typeface="+mn-lt"/>
              <a:ea typeface="+mn-ea"/>
              <a:cs typeface="+mn-cs"/>
            </a:rPr>
            <a:t>Harpursville Classification:         No Designation</a:t>
          </a:r>
        </a:p>
      </dsp:txBody>
      <dsp:txXfrm>
        <a:off x="39836" y="39836"/>
        <a:ext cx="4492328" cy="7363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A30AF6-C478-43BC-B803-A544711BE9B0}">
      <dsp:nvSpPr>
        <dsp:cNvPr id="0" name=""/>
        <dsp:cNvSpPr/>
      </dsp:nvSpPr>
      <dsp:spPr>
        <a:xfrm>
          <a:off x="0" y="542924"/>
          <a:ext cx="1976437" cy="1185862"/>
        </a:xfrm>
        <a:prstGeom prst="rect">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Office of State Comptroller</a:t>
          </a:r>
        </a:p>
      </dsp:txBody>
      <dsp:txXfrm>
        <a:off x="0" y="542924"/>
        <a:ext cx="1976437" cy="1185862"/>
      </dsp:txXfrm>
    </dsp:sp>
    <dsp:sp modelId="{3F6C7E6C-90D5-47E7-88F8-2991F8F4E2C8}">
      <dsp:nvSpPr>
        <dsp:cNvPr id="0" name=""/>
        <dsp:cNvSpPr/>
      </dsp:nvSpPr>
      <dsp:spPr>
        <a:xfrm>
          <a:off x="2174081" y="542924"/>
          <a:ext cx="1976437" cy="1185862"/>
        </a:xfrm>
        <a:prstGeom prst="rect">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Budgetary Solvency Perspective</a:t>
          </a:r>
        </a:p>
      </dsp:txBody>
      <dsp:txXfrm>
        <a:off x="2174081" y="542924"/>
        <a:ext cx="1976437" cy="1185862"/>
      </dsp:txXfrm>
    </dsp:sp>
    <dsp:sp modelId="{64F037CC-490A-4342-8E34-929F92A16B5D}">
      <dsp:nvSpPr>
        <dsp:cNvPr id="0" name=""/>
        <dsp:cNvSpPr/>
      </dsp:nvSpPr>
      <dsp:spPr>
        <a:xfrm>
          <a:off x="4348162" y="542924"/>
          <a:ext cx="1976437" cy="1185862"/>
        </a:xfrm>
        <a:prstGeom prst="rect">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Arial" panose="020B0604020202020204" pitchFamily="34" charset="0"/>
              <a:cs typeface="Arial" panose="020B0604020202020204" pitchFamily="34" charset="0"/>
            </a:rPr>
            <a:t>Based on a 100-point scale</a:t>
          </a:r>
        </a:p>
      </dsp:txBody>
      <dsp:txXfrm>
        <a:off x="4348162" y="542924"/>
        <a:ext cx="1976437" cy="11858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79BDB-5942-40A1-9793-6C63F9713043}">
      <dsp:nvSpPr>
        <dsp:cNvPr id="0" name=""/>
        <dsp:cNvSpPr/>
      </dsp:nvSpPr>
      <dsp:spPr>
        <a:xfrm>
          <a:off x="714" y="1598988"/>
          <a:ext cx="1794867" cy="692818"/>
        </a:xfrm>
        <a:prstGeom prst="chevron">
          <a:avLst>
            <a:gd name="adj" fmla="val 4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778FF7-B108-4B7E-921A-5FD4BC82F242}">
      <dsp:nvSpPr>
        <dsp:cNvPr id="0" name=""/>
        <dsp:cNvSpPr/>
      </dsp:nvSpPr>
      <dsp:spPr>
        <a:xfrm>
          <a:off x="479345" y="1772192"/>
          <a:ext cx="1515665" cy="692818"/>
        </a:xfrm>
        <a:prstGeom prst="roundRect">
          <a:avLst>
            <a:gd name="adj" fmla="val 10000"/>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Financial Indicators</a:t>
          </a:r>
        </a:p>
      </dsp:txBody>
      <dsp:txXfrm>
        <a:off x="499637" y="1792484"/>
        <a:ext cx="1475081" cy="652234"/>
      </dsp:txXfrm>
    </dsp:sp>
    <dsp:sp modelId="{9D7CE222-E605-4D87-9557-375F8051A7A3}">
      <dsp:nvSpPr>
        <dsp:cNvPr id="0" name=""/>
        <dsp:cNvSpPr/>
      </dsp:nvSpPr>
      <dsp:spPr>
        <a:xfrm>
          <a:off x="2050851" y="1598988"/>
          <a:ext cx="1794867" cy="692818"/>
        </a:xfrm>
        <a:prstGeom prst="chevron">
          <a:avLst>
            <a:gd name="adj" fmla="val 4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B9ACF-FBF7-4E27-B75D-027469D4095E}">
      <dsp:nvSpPr>
        <dsp:cNvPr id="0" name=""/>
        <dsp:cNvSpPr/>
      </dsp:nvSpPr>
      <dsp:spPr>
        <a:xfrm>
          <a:off x="2529482" y="1772192"/>
          <a:ext cx="1515665" cy="692818"/>
        </a:xfrm>
        <a:prstGeom prst="roundRect">
          <a:avLst>
            <a:gd name="adj" fmla="val 10000"/>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Fiscal Score</a:t>
          </a:r>
        </a:p>
      </dsp:txBody>
      <dsp:txXfrm>
        <a:off x="2549774" y="1792484"/>
        <a:ext cx="1475081" cy="652234"/>
      </dsp:txXfrm>
    </dsp:sp>
    <dsp:sp modelId="{653FE531-6A38-4343-B086-2C8A974368A2}">
      <dsp:nvSpPr>
        <dsp:cNvPr id="0" name=""/>
        <dsp:cNvSpPr/>
      </dsp:nvSpPr>
      <dsp:spPr>
        <a:xfrm>
          <a:off x="4100988" y="1598988"/>
          <a:ext cx="1794867" cy="692818"/>
        </a:xfrm>
        <a:prstGeom prst="chevron">
          <a:avLst>
            <a:gd name="adj" fmla="val 4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8A28B0-95C3-4168-9E7F-E08DDD3A6812}">
      <dsp:nvSpPr>
        <dsp:cNvPr id="0" name=""/>
        <dsp:cNvSpPr/>
      </dsp:nvSpPr>
      <dsp:spPr>
        <a:xfrm>
          <a:off x="4579620" y="1772192"/>
          <a:ext cx="1515665" cy="692818"/>
        </a:xfrm>
        <a:prstGeom prst="roundRect">
          <a:avLst>
            <a:gd name="adj" fmla="val 10000"/>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Designation</a:t>
          </a:r>
        </a:p>
      </dsp:txBody>
      <dsp:txXfrm>
        <a:off x="4599912" y="1792484"/>
        <a:ext cx="1475081" cy="6522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79BDB-5942-40A1-9793-6C63F9713043}">
      <dsp:nvSpPr>
        <dsp:cNvPr id="0" name=""/>
        <dsp:cNvSpPr/>
      </dsp:nvSpPr>
      <dsp:spPr>
        <a:xfrm>
          <a:off x="714" y="1598988"/>
          <a:ext cx="1794867" cy="692818"/>
        </a:xfrm>
        <a:prstGeom prst="chevron">
          <a:avLst>
            <a:gd name="adj" fmla="val 4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778FF7-B108-4B7E-921A-5FD4BC82F242}">
      <dsp:nvSpPr>
        <dsp:cNvPr id="0" name=""/>
        <dsp:cNvSpPr/>
      </dsp:nvSpPr>
      <dsp:spPr>
        <a:xfrm>
          <a:off x="479345" y="1772192"/>
          <a:ext cx="1515665" cy="692818"/>
        </a:xfrm>
        <a:prstGeom prst="roundRect">
          <a:avLst>
            <a:gd name="adj" fmla="val 10000"/>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Environmental Indicators</a:t>
          </a:r>
        </a:p>
      </dsp:txBody>
      <dsp:txXfrm>
        <a:off x="499637" y="1792484"/>
        <a:ext cx="1475081" cy="652234"/>
      </dsp:txXfrm>
    </dsp:sp>
    <dsp:sp modelId="{9D7CE222-E605-4D87-9557-375F8051A7A3}">
      <dsp:nvSpPr>
        <dsp:cNvPr id="0" name=""/>
        <dsp:cNvSpPr/>
      </dsp:nvSpPr>
      <dsp:spPr>
        <a:xfrm>
          <a:off x="2050851" y="1598988"/>
          <a:ext cx="1794867" cy="692818"/>
        </a:xfrm>
        <a:prstGeom prst="chevron">
          <a:avLst>
            <a:gd name="adj" fmla="val 4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3B9ACF-FBF7-4E27-B75D-027469D4095E}">
      <dsp:nvSpPr>
        <dsp:cNvPr id="0" name=""/>
        <dsp:cNvSpPr/>
      </dsp:nvSpPr>
      <dsp:spPr>
        <a:xfrm>
          <a:off x="2529482" y="1772192"/>
          <a:ext cx="1515665" cy="692818"/>
        </a:xfrm>
        <a:prstGeom prst="roundRect">
          <a:avLst>
            <a:gd name="adj" fmla="val 10000"/>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Environmental Score</a:t>
          </a:r>
        </a:p>
      </dsp:txBody>
      <dsp:txXfrm>
        <a:off x="2549774" y="1792484"/>
        <a:ext cx="1475081" cy="652234"/>
      </dsp:txXfrm>
    </dsp:sp>
    <dsp:sp modelId="{653FE531-6A38-4343-B086-2C8A974368A2}">
      <dsp:nvSpPr>
        <dsp:cNvPr id="0" name=""/>
        <dsp:cNvSpPr/>
      </dsp:nvSpPr>
      <dsp:spPr>
        <a:xfrm>
          <a:off x="4100988" y="1598988"/>
          <a:ext cx="1794867" cy="692818"/>
        </a:xfrm>
        <a:prstGeom prst="chevron">
          <a:avLst>
            <a:gd name="adj" fmla="val 4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8A28B0-95C3-4168-9E7F-E08DDD3A6812}">
      <dsp:nvSpPr>
        <dsp:cNvPr id="0" name=""/>
        <dsp:cNvSpPr/>
      </dsp:nvSpPr>
      <dsp:spPr>
        <a:xfrm>
          <a:off x="4579620" y="1772192"/>
          <a:ext cx="1515665" cy="692818"/>
        </a:xfrm>
        <a:prstGeom prst="roundRect">
          <a:avLst>
            <a:gd name="adj" fmla="val 10000"/>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kern="1200" dirty="0"/>
            <a:t>Designation</a:t>
          </a:r>
        </a:p>
      </dsp:txBody>
      <dsp:txXfrm>
        <a:off x="4599912" y="1792484"/>
        <a:ext cx="1475081" cy="6522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6504C7-F046-455B-97D7-268D603DB12C}">
      <dsp:nvSpPr>
        <dsp:cNvPr id="0" name=""/>
        <dsp:cNvSpPr/>
      </dsp:nvSpPr>
      <dsp:spPr>
        <a:xfrm>
          <a:off x="1408" y="132880"/>
          <a:ext cx="2177057" cy="870823"/>
        </a:xfrm>
        <a:prstGeom prst="chevr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Significant fiscal distress </a:t>
          </a:r>
        </a:p>
      </dsp:txBody>
      <dsp:txXfrm>
        <a:off x="436820" y="132880"/>
        <a:ext cx="1306234" cy="870823"/>
      </dsp:txXfrm>
    </dsp:sp>
    <dsp:sp modelId="{C10F0D21-761A-4D91-8676-A4D8D74F8895}">
      <dsp:nvSpPr>
        <dsp:cNvPr id="0" name=""/>
        <dsp:cNvSpPr/>
      </dsp:nvSpPr>
      <dsp:spPr>
        <a:xfrm>
          <a:off x="1895449" y="206900"/>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65 </a:t>
          </a:r>
        </a:p>
      </dsp:txBody>
      <dsp:txXfrm>
        <a:off x="2256841" y="206900"/>
        <a:ext cx="1084174" cy="722783"/>
      </dsp:txXfrm>
    </dsp:sp>
    <dsp:sp modelId="{EF9F6369-70F2-4222-93D4-1F649B078D1E}">
      <dsp:nvSpPr>
        <dsp:cNvPr id="0" name=""/>
        <dsp:cNvSpPr/>
      </dsp:nvSpPr>
      <dsp:spPr>
        <a:xfrm>
          <a:off x="3449433" y="206900"/>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100</a:t>
          </a:r>
        </a:p>
      </dsp:txBody>
      <dsp:txXfrm>
        <a:off x="3810825" y="206900"/>
        <a:ext cx="1084174" cy="722783"/>
      </dsp:txXfrm>
    </dsp:sp>
    <dsp:sp modelId="{397C61E9-588B-4B81-8599-41B7714B354D}">
      <dsp:nvSpPr>
        <dsp:cNvPr id="0" name=""/>
        <dsp:cNvSpPr/>
      </dsp:nvSpPr>
      <dsp:spPr>
        <a:xfrm>
          <a:off x="1408" y="1125619"/>
          <a:ext cx="2177057" cy="870823"/>
        </a:xfrm>
        <a:prstGeom prst="chevr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t>Moderate fiscal distress </a:t>
          </a:r>
        </a:p>
      </dsp:txBody>
      <dsp:txXfrm>
        <a:off x="436820" y="1125619"/>
        <a:ext cx="1306234" cy="870823"/>
      </dsp:txXfrm>
    </dsp:sp>
    <dsp:sp modelId="{5F026450-CB13-4F25-9B6F-FEDF76C3A1E2}">
      <dsp:nvSpPr>
        <dsp:cNvPr id="0" name=""/>
        <dsp:cNvSpPr/>
      </dsp:nvSpPr>
      <dsp:spPr>
        <a:xfrm>
          <a:off x="1895449" y="1199639"/>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45 </a:t>
          </a:r>
        </a:p>
      </dsp:txBody>
      <dsp:txXfrm>
        <a:off x="2256841" y="1199639"/>
        <a:ext cx="1084174" cy="722783"/>
      </dsp:txXfrm>
    </dsp:sp>
    <dsp:sp modelId="{54D2E5F4-D7D5-44A5-A015-DCEA21A26A87}">
      <dsp:nvSpPr>
        <dsp:cNvPr id="0" name=""/>
        <dsp:cNvSpPr/>
      </dsp:nvSpPr>
      <dsp:spPr>
        <a:xfrm>
          <a:off x="3449433" y="1199639"/>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64.9</a:t>
          </a:r>
        </a:p>
      </dsp:txBody>
      <dsp:txXfrm>
        <a:off x="3810825" y="1199639"/>
        <a:ext cx="1084174" cy="722783"/>
      </dsp:txXfrm>
    </dsp:sp>
    <dsp:sp modelId="{49D0F7C1-FC2A-45C4-BD13-685395E71F26}">
      <dsp:nvSpPr>
        <dsp:cNvPr id="0" name=""/>
        <dsp:cNvSpPr/>
      </dsp:nvSpPr>
      <dsp:spPr>
        <a:xfrm>
          <a:off x="1408" y="2118357"/>
          <a:ext cx="2177057" cy="870823"/>
        </a:xfrm>
        <a:prstGeom prst="chevr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en-US" sz="2000" kern="1200" dirty="0"/>
            <a:t>Susceptible fiscal distress</a:t>
          </a:r>
        </a:p>
      </dsp:txBody>
      <dsp:txXfrm>
        <a:off x="436820" y="2118357"/>
        <a:ext cx="1306234" cy="870823"/>
      </dsp:txXfrm>
    </dsp:sp>
    <dsp:sp modelId="{74FD3402-DC0F-4152-8B25-2E0988A439F4}">
      <dsp:nvSpPr>
        <dsp:cNvPr id="0" name=""/>
        <dsp:cNvSpPr/>
      </dsp:nvSpPr>
      <dsp:spPr>
        <a:xfrm>
          <a:off x="1895449" y="2192377"/>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25 </a:t>
          </a:r>
        </a:p>
      </dsp:txBody>
      <dsp:txXfrm>
        <a:off x="2256841" y="2192377"/>
        <a:ext cx="1084174" cy="722783"/>
      </dsp:txXfrm>
    </dsp:sp>
    <dsp:sp modelId="{49FC0BDB-1756-462E-8AF7-F89777BB5EF2}">
      <dsp:nvSpPr>
        <dsp:cNvPr id="0" name=""/>
        <dsp:cNvSpPr/>
      </dsp:nvSpPr>
      <dsp:spPr>
        <a:xfrm>
          <a:off x="3449433" y="2192377"/>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44.9</a:t>
          </a:r>
        </a:p>
      </dsp:txBody>
      <dsp:txXfrm>
        <a:off x="3810825" y="2192377"/>
        <a:ext cx="1084174" cy="722783"/>
      </dsp:txXfrm>
    </dsp:sp>
    <dsp:sp modelId="{B6079DE3-7AE8-4178-A5AA-68A9204C1DFA}">
      <dsp:nvSpPr>
        <dsp:cNvPr id="0" name=""/>
        <dsp:cNvSpPr/>
      </dsp:nvSpPr>
      <dsp:spPr>
        <a:xfrm>
          <a:off x="1408" y="3111095"/>
          <a:ext cx="2177057" cy="870823"/>
        </a:xfrm>
        <a:prstGeom prst="chevr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en-US" sz="2100" kern="1200" dirty="0"/>
            <a:t>No designation</a:t>
          </a:r>
        </a:p>
      </dsp:txBody>
      <dsp:txXfrm>
        <a:off x="436820" y="3111095"/>
        <a:ext cx="1306234" cy="870823"/>
      </dsp:txXfrm>
    </dsp:sp>
    <dsp:sp modelId="{E744734D-7BCE-4809-A3EC-462E6753D475}">
      <dsp:nvSpPr>
        <dsp:cNvPr id="0" name=""/>
        <dsp:cNvSpPr/>
      </dsp:nvSpPr>
      <dsp:spPr>
        <a:xfrm>
          <a:off x="1895449" y="3185115"/>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0     </a:t>
          </a:r>
        </a:p>
      </dsp:txBody>
      <dsp:txXfrm>
        <a:off x="2256841" y="3185115"/>
        <a:ext cx="1084174" cy="722783"/>
      </dsp:txXfrm>
    </dsp:sp>
    <dsp:sp modelId="{94650595-2AF7-4072-9124-696835FCFE85}">
      <dsp:nvSpPr>
        <dsp:cNvPr id="0" name=""/>
        <dsp:cNvSpPr/>
      </dsp:nvSpPr>
      <dsp:spPr>
        <a:xfrm>
          <a:off x="3449433" y="3185115"/>
          <a:ext cx="1806957" cy="722783"/>
        </a:xfrm>
        <a:prstGeom prst="chevron">
          <a:avLst/>
        </a:prstGeom>
        <a:solidFill>
          <a:schemeClr val="accent5">
            <a:alpha val="90000"/>
            <a:tint val="40000"/>
            <a:hueOff val="0"/>
            <a:satOff val="0"/>
            <a:lumOff val="0"/>
            <a:alphaOff val="0"/>
          </a:schemeClr>
        </a:solidFill>
        <a:ln w="12700" cap="flat" cmpd="sng" algn="ctr">
          <a:solidFill>
            <a:schemeClr val="accent5">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20320" rIns="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24.9</a:t>
          </a:r>
        </a:p>
      </dsp:txBody>
      <dsp:txXfrm>
        <a:off x="3810825" y="3185115"/>
        <a:ext cx="1084174" cy="7227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B6797-DD1E-4157-B5B6-28BC0E38395E}">
      <dsp:nvSpPr>
        <dsp:cNvPr id="0" name=""/>
        <dsp:cNvSpPr/>
      </dsp:nvSpPr>
      <dsp:spPr>
        <a:xfrm>
          <a:off x="0" y="0"/>
          <a:ext cx="2595188" cy="842400"/>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Fund Balance</a:t>
          </a:r>
        </a:p>
      </dsp:txBody>
      <dsp:txXfrm>
        <a:off x="41123" y="41123"/>
        <a:ext cx="2512942" cy="760154"/>
      </dsp:txXfrm>
    </dsp:sp>
    <dsp:sp modelId="{88A01B2D-F25C-4D70-8ADB-76A67F9D6CBF}">
      <dsp:nvSpPr>
        <dsp:cNvPr id="0" name=""/>
        <dsp:cNvSpPr/>
      </dsp:nvSpPr>
      <dsp:spPr>
        <a:xfrm>
          <a:off x="0" y="994625"/>
          <a:ext cx="2595188" cy="842400"/>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Operating Deficits</a:t>
          </a:r>
        </a:p>
      </dsp:txBody>
      <dsp:txXfrm>
        <a:off x="41123" y="1035748"/>
        <a:ext cx="2512942" cy="760154"/>
      </dsp:txXfrm>
    </dsp:sp>
    <dsp:sp modelId="{94BDBAEC-220F-402D-B452-C3C0403DAE87}">
      <dsp:nvSpPr>
        <dsp:cNvPr id="0" name=""/>
        <dsp:cNvSpPr/>
      </dsp:nvSpPr>
      <dsp:spPr>
        <a:xfrm>
          <a:off x="0" y="1966625"/>
          <a:ext cx="2595188" cy="842400"/>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Cash Measures </a:t>
          </a:r>
        </a:p>
      </dsp:txBody>
      <dsp:txXfrm>
        <a:off x="41123" y="2007748"/>
        <a:ext cx="2512942" cy="760154"/>
      </dsp:txXfrm>
    </dsp:sp>
    <dsp:sp modelId="{E0B7AB40-D4BE-4444-876F-70D483862B71}">
      <dsp:nvSpPr>
        <dsp:cNvPr id="0" name=""/>
        <dsp:cNvSpPr/>
      </dsp:nvSpPr>
      <dsp:spPr>
        <a:xfrm>
          <a:off x="0" y="2938625"/>
          <a:ext cx="2595188" cy="842400"/>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Short-term Borrowings</a:t>
          </a:r>
        </a:p>
      </dsp:txBody>
      <dsp:txXfrm>
        <a:off x="41123" y="2979748"/>
        <a:ext cx="2512942" cy="7601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7E736-017D-4F0D-9255-1F6EEB134D7E}">
      <dsp:nvSpPr>
        <dsp:cNvPr id="0" name=""/>
        <dsp:cNvSpPr/>
      </dsp:nvSpPr>
      <dsp:spPr>
        <a:xfrm>
          <a:off x="3050" y="0"/>
          <a:ext cx="2934890" cy="266991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Unassigned Fund Balance/ Expenditures</a:t>
          </a:r>
        </a:p>
      </dsp:txBody>
      <dsp:txXfrm>
        <a:off x="3050" y="0"/>
        <a:ext cx="2934890" cy="800975"/>
      </dsp:txXfrm>
    </dsp:sp>
    <dsp:sp modelId="{99540D7E-0DF6-4511-94CE-F5EFCC8E4D0D}">
      <dsp:nvSpPr>
        <dsp:cNvPr id="0" name=""/>
        <dsp:cNvSpPr/>
      </dsp:nvSpPr>
      <dsp:spPr>
        <a:xfrm>
          <a:off x="296540" y="801757"/>
          <a:ext cx="2347912" cy="80501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latin typeface="Arial" panose="020B0604020202020204" pitchFamily="34" charset="0"/>
              <a:cs typeface="Arial" panose="020B0604020202020204" pitchFamily="34" charset="0"/>
            </a:rPr>
            <a:t>4.21%</a:t>
          </a:r>
        </a:p>
      </dsp:txBody>
      <dsp:txXfrm>
        <a:off x="320118" y="825335"/>
        <a:ext cx="2300756" cy="757860"/>
      </dsp:txXfrm>
    </dsp:sp>
    <dsp:sp modelId="{A8752823-1562-4FCB-A772-F8FCB4986A14}">
      <dsp:nvSpPr>
        <dsp:cNvPr id="0" name=""/>
        <dsp:cNvSpPr/>
      </dsp:nvSpPr>
      <dsp:spPr>
        <a:xfrm>
          <a:off x="296540" y="1730622"/>
          <a:ext cx="2347912" cy="80501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latin typeface="Arial" panose="020B0604020202020204" pitchFamily="34" charset="0"/>
              <a:cs typeface="Arial" panose="020B0604020202020204" pitchFamily="34" charset="0"/>
            </a:rPr>
            <a:t>Zero Points</a:t>
          </a:r>
        </a:p>
      </dsp:txBody>
      <dsp:txXfrm>
        <a:off x="320118" y="1754200"/>
        <a:ext cx="2300756" cy="757860"/>
      </dsp:txXfrm>
    </dsp:sp>
    <dsp:sp modelId="{1E437FA3-5B98-48CD-8FF7-E7711C1D7EED}">
      <dsp:nvSpPr>
        <dsp:cNvPr id="0" name=""/>
        <dsp:cNvSpPr/>
      </dsp:nvSpPr>
      <dsp:spPr>
        <a:xfrm>
          <a:off x="3161109" y="0"/>
          <a:ext cx="2934890" cy="266991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Total Fund Balance/Expenditures</a:t>
          </a:r>
        </a:p>
      </dsp:txBody>
      <dsp:txXfrm>
        <a:off x="3161109" y="0"/>
        <a:ext cx="2934890" cy="800975"/>
      </dsp:txXfrm>
    </dsp:sp>
    <dsp:sp modelId="{E8CEFBF3-3640-4BE7-9C9B-70D08DBCB43D}">
      <dsp:nvSpPr>
        <dsp:cNvPr id="0" name=""/>
        <dsp:cNvSpPr/>
      </dsp:nvSpPr>
      <dsp:spPr>
        <a:xfrm>
          <a:off x="3451547" y="801757"/>
          <a:ext cx="2347912" cy="80501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latin typeface="Arial" panose="020B0604020202020204" pitchFamily="34" charset="0"/>
              <a:cs typeface="Arial" panose="020B0604020202020204" pitchFamily="34" charset="0"/>
            </a:rPr>
            <a:t>40.10%</a:t>
          </a:r>
        </a:p>
      </dsp:txBody>
      <dsp:txXfrm>
        <a:off x="3475125" y="825335"/>
        <a:ext cx="2300756" cy="757860"/>
      </dsp:txXfrm>
    </dsp:sp>
    <dsp:sp modelId="{210E2F90-2758-4F7D-A8ED-08D41BF60498}">
      <dsp:nvSpPr>
        <dsp:cNvPr id="0" name=""/>
        <dsp:cNvSpPr/>
      </dsp:nvSpPr>
      <dsp:spPr>
        <a:xfrm>
          <a:off x="3451547" y="1730622"/>
          <a:ext cx="2347912" cy="805016"/>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1280" tIns="60960" rIns="81280" bIns="6096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1"/>
              </a:solidFill>
              <a:latin typeface="Arial" panose="020B0604020202020204" pitchFamily="34" charset="0"/>
              <a:cs typeface="Arial" panose="020B0604020202020204" pitchFamily="34" charset="0"/>
            </a:rPr>
            <a:t>Zero Points </a:t>
          </a:r>
        </a:p>
      </dsp:txBody>
      <dsp:txXfrm>
        <a:off x="3475125" y="1754200"/>
        <a:ext cx="2300756" cy="7578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E29A0E-5171-4EE1-A3F7-DFF61B1B0AB0}">
      <dsp:nvSpPr>
        <dsp:cNvPr id="0" name=""/>
        <dsp:cNvSpPr/>
      </dsp:nvSpPr>
      <dsp:spPr>
        <a:xfrm>
          <a:off x="744" y="0"/>
          <a:ext cx="1934765" cy="225596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2019-20</a:t>
          </a:r>
        </a:p>
      </dsp:txBody>
      <dsp:txXfrm>
        <a:off x="744" y="0"/>
        <a:ext cx="1934765" cy="676789"/>
      </dsp:txXfrm>
    </dsp:sp>
    <dsp:sp modelId="{9E5FC454-289C-482A-8F1C-900E749B8525}">
      <dsp:nvSpPr>
        <dsp:cNvPr id="0" name=""/>
        <dsp:cNvSpPr/>
      </dsp:nvSpPr>
      <dsp:spPr>
        <a:xfrm>
          <a:off x="194220" y="677450"/>
          <a:ext cx="1547812" cy="68020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5.47%</a:t>
          </a:r>
        </a:p>
      </dsp:txBody>
      <dsp:txXfrm>
        <a:off x="214142" y="697372"/>
        <a:ext cx="1507968" cy="640360"/>
      </dsp:txXfrm>
    </dsp:sp>
    <dsp:sp modelId="{5572E25C-02B3-46E8-9C21-8A9A4AD5A8AB}">
      <dsp:nvSpPr>
        <dsp:cNvPr id="0" name=""/>
        <dsp:cNvSpPr/>
      </dsp:nvSpPr>
      <dsp:spPr>
        <a:xfrm>
          <a:off x="194220" y="1462302"/>
          <a:ext cx="1547812" cy="68020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 points</a:t>
          </a:r>
        </a:p>
      </dsp:txBody>
      <dsp:txXfrm>
        <a:off x="214142" y="1482224"/>
        <a:ext cx="1507968" cy="640360"/>
      </dsp:txXfrm>
    </dsp:sp>
    <dsp:sp modelId="{513F68CA-3F70-4138-B589-7946AB131FD4}">
      <dsp:nvSpPr>
        <dsp:cNvPr id="0" name=""/>
        <dsp:cNvSpPr/>
      </dsp:nvSpPr>
      <dsp:spPr>
        <a:xfrm>
          <a:off x="2080617" y="0"/>
          <a:ext cx="1934765" cy="225596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2020-21</a:t>
          </a:r>
        </a:p>
      </dsp:txBody>
      <dsp:txXfrm>
        <a:off x="2080617" y="0"/>
        <a:ext cx="1934765" cy="676789"/>
      </dsp:txXfrm>
    </dsp:sp>
    <dsp:sp modelId="{0FE68888-4A99-4C67-9690-78F815DBEF36}">
      <dsp:nvSpPr>
        <dsp:cNvPr id="0" name=""/>
        <dsp:cNvSpPr/>
      </dsp:nvSpPr>
      <dsp:spPr>
        <a:xfrm>
          <a:off x="2274093" y="677450"/>
          <a:ext cx="1547812" cy="68020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6.58%</a:t>
          </a:r>
        </a:p>
      </dsp:txBody>
      <dsp:txXfrm>
        <a:off x="2294015" y="697372"/>
        <a:ext cx="1507968" cy="640360"/>
      </dsp:txXfrm>
    </dsp:sp>
    <dsp:sp modelId="{3A011EBE-DBF7-45D4-951B-44D13CA5EB32}">
      <dsp:nvSpPr>
        <dsp:cNvPr id="0" name=""/>
        <dsp:cNvSpPr/>
      </dsp:nvSpPr>
      <dsp:spPr>
        <a:xfrm>
          <a:off x="2274093" y="1462302"/>
          <a:ext cx="1547812" cy="68020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 points</a:t>
          </a:r>
        </a:p>
      </dsp:txBody>
      <dsp:txXfrm>
        <a:off x="2294015" y="1482224"/>
        <a:ext cx="1507968" cy="640360"/>
      </dsp:txXfrm>
    </dsp:sp>
    <dsp:sp modelId="{AA06C50D-C3A5-4CBB-AE22-6C4E4CDBD863}">
      <dsp:nvSpPr>
        <dsp:cNvPr id="0" name=""/>
        <dsp:cNvSpPr/>
      </dsp:nvSpPr>
      <dsp:spPr>
        <a:xfrm>
          <a:off x="4160490" y="0"/>
          <a:ext cx="1934765" cy="2255966"/>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Arial" panose="020B0604020202020204" pitchFamily="34" charset="0"/>
              <a:cs typeface="Arial" panose="020B0604020202020204" pitchFamily="34" charset="0"/>
            </a:rPr>
            <a:t>2021-22</a:t>
          </a:r>
          <a:endParaRPr lang="en-US" sz="2400" kern="1200" dirty="0">
            <a:solidFill>
              <a:schemeClr val="bg1"/>
            </a:solidFill>
            <a:latin typeface="Arial" panose="020B0604020202020204" pitchFamily="34" charset="0"/>
            <a:cs typeface="Arial" panose="020B0604020202020204" pitchFamily="34" charset="0"/>
          </a:endParaRPr>
        </a:p>
      </dsp:txBody>
      <dsp:txXfrm>
        <a:off x="4160490" y="0"/>
        <a:ext cx="1934765" cy="676789"/>
      </dsp:txXfrm>
    </dsp:sp>
    <dsp:sp modelId="{A7F8D431-200D-411D-A96E-DB96C5C9B882}">
      <dsp:nvSpPr>
        <dsp:cNvPr id="0" name=""/>
        <dsp:cNvSpPr/>
      </dsp:nvSpPr>
      <dsp:spPr>
        <a:xfrm>
          <a:off x="4353966" y="677450"/>
          <a:ext cx="1547812" cy="68020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9.29%</a:t>
          </a:r>
        </a:p>
      </dsp:txBody>
      <dsp:txXfrm>
        <a:off x="4373888" y="697372"/>
        <a:ext cx="1507968" cy="640360"/>
      </dsp:txXfrm>
    </dsp:sp>
    <dsp:sp modelId="{E2E6BE01-1EF4-426F-84E5-909D0DADE3F4}">
      <dsp:nvSpPr>
        <dsp:cNvPr id="0" name=""/>
        <dsp:cNvSpPr/>
      </dsp:nvSpPr>
      <dsp:spPr>
        <a:xfrm>
          <a:off x="4353966" y="1462302"/>
          <a:ext cx="1547812" cy="680204"/>
        </a:xfrm>
        <a:prstGeom prst="roundRect">
          <a:avLst>
            <a:gd name="adj" fmla="val 10000"/>
          </a:avLst>
        </a:prstGeom>
        <a:solidFill>
          <a:srgbClr val="002060"/>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45720" rIns="60960" bIns="4572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0 points </a:t>
          </a:r>
        </a:p>
      </dsp:txBody>
      <dsp:txXfrm>
        <a:off x="4373888" y="1482224"/>
        <a:ext cx="1507968" cy="64036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2329" cy="462120"/>
          </a:xfrm>
          <a:prstGeom prst="rect">
            <a:avLst/>
          </a:prstGeom>
        </p:spPr>
        <p:txBody>
          <a:bodyPr vert="horz" lIns="90763" tIns="45382" rIns="90763" bIns="45382" rtlCol="0"/>
          <a:lstStyle>
            <a:lvl1pPr algn="l">
              <a:defRPr sz="1200"/>
            </a:lvl1pPr>
          </a:lstStyle>
          <a:p>
            <a:endParaRPr lang="en-US" dirty="0"/>
          </a:p>
        </p:txBody>
      </p:sp>
      <p:sp>
        <p:nvSpPr>
          <p:cNvPr id="3" name="Date Placeholder 2"/>
          <p:cNvSpPr>
            <a:spLocks noGrp="1"/>
          </p:cNvSpPr>
          <p:nvPr>
            <p:ph type="dt" sz="quarter" idx="1"/>
          </p:nvPr>
        </p:nvSpPr>
        <p:spPr>
          <a:xfrm>
            <a:off x="3936173" y="0"/>
            <a:ext cx="3012329" cy="462120"/>
          </a:xfrm>
          <a:prstGeom prst="rect">
            <a:avLst/>
          </a:prstGeom>
        </p:spPr>
        <p:txBody>
          <a:bodyPr vert="horz" lIns="90763" tIns="45382" rIns="90763" bIns="45382" rtlCol="0"/>
          <a:lstStyle>
            <a:lvl1pPr algn="r">
              <a:defRPr sz="1200"/>
            </a:lvl1pPr>
          </a:lstStyle>
          <a:p>
            <a:fld id="{2E81CAFD-84E5-4B20-8B73-03036283D3F1}" type="datetimeFigureOut">
              <a:rPr lang="en-US" smtClean="0"/>
              <a:pPr/>
              <a:t>2/6/2023</a:t>
            </a:fld>
            <a:endParaRPr lang="en-US" dirty="0"/>
          </a:p>
        </p:txBody>
      </p:sp>
      <p:sp>
        <p:nvSpPr>
          <p:cNvPr id="4" name="Footer Placeholder 3"/>
          <p:cNvSpPr>
            <a:spLocks noGrp="1"/>
          </p:cNvSpPr>
          <p:nvPr>
            <p:ph type="ftr" sz="quarter" idx="2"/>
          </p:nvPr>
        </p:nvSpPr>
        <p:spPr>
          <a:xfrm>
            <a:off x="0" y="8772378"/>
            <a:ext cx="3012329" cy="462120"/>
          </a:xfrm>
          <a:prstGeom prst="rect">
            <a:avLst/>
          </a:prstGeom>
        </p:spPr>
        <p:txBody>
          <a:bodyPr vert="horz" lIns="90763" tIns="45382" rIns="90763" bIns="453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173" y="8772378"/>
            <a:ext cx="3012329" cy="462120"/>
          </a:xfrm>
          <a:prstGeom prst="rect">
            <a:avLst/>
          </a:prstGeom>
        </p:spPr>
        <p:txBody>
          <a:bodyPr vert="horz" lIns="90763" tIns="45382" rIns="90763" bIns="45382" rtlCol="0" anchor="b"/>
          <a:lstStyle>
            <a:lvl1pPr algn="r">
              <a:defRPr sz="1200"/>
            </a:lvl1pPr>
          </a:lstStyle>
          <a:p>
            <a:fld id="{A9FB89F2-DE1F-422B-B035-DEDD99249744}" type="slidenum">
              <a:rPr lang="en-US" smtClean="0"/>
              <a:pPr/>
              <a:t>‹#›</a:t>
            </a:fld>
            <a:endParaRPr lang="en-US" dirty="0"/>
          </a:p>
        </p:txBody>
      </p:sp>
    </p:spTree>
    <p:extLst>
      <p:ext uri="{BB962C8B-B14F-4D97-AF65-F5344CB8AC3E}">
        <p14:creationId xmlns:p14="http://schemas.microsoft.com/office/powerpoint/2010/main" val="4292269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2" tIns="46241" rIns="92482" bIns="46241"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82" tIns="46241" rIns="92482" bIns="46241" rtlCol="0"/>
          <a:lstStyle>
            <a:lvl1pPr algn="r">
              <a:defRPr sz="1200"/>
            </a:lvl1pPr>
          </a:lstStyle>
          <a:p>
            <a:fld id="{EB6F20AB-88BA-4BAF-8F2A-25D847ACAD6D}" type="datetimeFigureOut">
              <a:rPr lang="en-US" smtClean="0"/>
              <a:pPr/>
              <a:t>2/6/2023</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2" tIns="46241" rIns="92482" bIns="46241"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2" tIns="46241" rIns="92482" bIns="462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2" tIns="46241" rIns="92482" bIns="4624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9"/>
            <a:ext cx="3011699" cy="461804"/>
          </a:xfrm>
          <a:prstGeom prst="rect">
            <a:avLst/>
          </a:prstGeom>
        </p:spPr>
        <p:txBody>
          <a:bodyPr vert="horz" lIns="92482" tIns="46241" rIns="92482" bIns="46241" rtlCol="0" anchor="b"/>
          <a:lstStyle>
            <a:lvl1pPr algn="r">
              <a:defRPr sz="1200"/>
            </a:lvl1pPr>
          </a:lstStyle>
          <a:p>
            <a:fld id="{11C70210-BADB-47F9-A804-62C38FA90D19}" type="slidenum">
              <a:rPr lang="en-US" smtClean="0"/>
              <a:pPr/>
              <a:t>‹#›</a:t>
            </a:fld>
            <a:endParaRPr lang="en-US" dirty="0"/>
          </a:p>
        </p:txBody>
      </p:sp>
    </p:spTree>
    <p:extLst>
      <p:ext uri="{BB962C8B-B14F-4D97-AF65-F5344CB8AC3E}">
        <p14:creationId xmlns:p14="http://schemas.microsoft.com/office/powerpoint/2010/main" val="2393004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8</a:t>
            </a:fld>
            <a:endParaRPr lang="en-US" dirty="0"/>
          </a:p>
        </p:txBody>
      </p:sp>
    </p:spTree>
    <p:extLst>
      <p:ext uri="{BB962C8B-B14F-4D97-AF65-F5344CB8AC3E}">
        <p14:creationId xmlns:p14="http://schemas.microsoft.com/office/powerpoint/2010/main" val="3691913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24</a:t>
            </a:fld>
            <a:endParaRPr lang="en-US" dirty="0"/>
          </a:p>
        </p:txBody>
      </p:sp>
    </p:spTree>
    <p:extLst>
      <p:ext uri="{BB962C8B-B14F-4D97-AF65-F5344CB8AC3E}">
        <p14:creationId xmlns:p14="http://schemas.microsoft.com/office/powerpoint/2010/main" val="399153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25</a:t>
            </a:fld>
            <a:endParaRPr lang="en-US" dirty="0"/>
          </a:p>
        </p:txBody>
      </p:sp>
    </p:spTree>
    <p:extLst>
      <p:ext uri="{BB962C8B-B14F-4D97-AF65-F5344CB8AC3E}">
        <p14:creationId xmlns:p14="http://schemas.microsoft.com/office/powerpoint/2010/main" val="3949017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26</a:t>
            </a:fld>
            <a:endParaRPr lang="en-US" dirty="0"/>
          </a:p>
        </p:txBody>
      </p:sp>
    </p:spTree>
    <p:extLst>
      <p:ext uri="{BB962C8B-B14F-4D97-AF65-F5344CB8AC3E}">
        <p14:creationId xmlns:p14="http://schemas.microsoft.com/office/powerpoint/2010/main" val="2892644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Governor is proposing a total of $34,480.20 million in state support for public schools. The $34,480.20 million amount is made up of: $33,937.55 million in formula-based aids, $542.65 million in categorical aids and grant programs. This would be a 9.97% increase over the 2022-23 State Budget for school aid</a:t>
            </a:r>
          </a:p>
          <a:p>
            <a:endParaRPr lang="en-US" dirty="0"/>
          </a:p>
        </p:txBody>
      </p:sp>
      <p:sp>
        <p:nvSpPr>
          <p:cNvPr id="4" name="Slide Number Placeholder 3"/>
          <p:cNvSpPr>
            <a:spLocks noGrp="1"/>
          </p:cNvSpPr>
          <p:nvPr>
            <p:ph type="sldNum" sz="quarter" idx="5"/>
          </p:nvPr>
        </p:nvSpPr>
        <p:spPr/>
        <p:txBody>
          <a:bodyPr/>
          <a:lstStyle/>
          <a:p>
            <a:fld id="{11C70210-BADB-47F9-A804-62C38FA90D19}" type="slidenum">
              <a:rPr lang="en-US" smtClean="0"/>
              <a:pPr/>
              <a:t>28</a:t>
            </a:fld>
            <a:endParaRPr lang="en-US" dirty="0"/>
          </a:p>
        </p:txBody>
      </p:sp>
    </p:spTree>
    <p:extLst>
      <p:ext uri="{BB962C8B-B14F-4D97-AF65-F5344CB8AC3E}">
        <p14:creationId xmlns:p14="http://schemas.microsoft.com/office/powerpoint/2010/main" val="3838992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Universal Prekindergarten Aid – $1,163.63 million ($160.56 million increase). The 2023-24 Executive Budget recommends $1,163.63 million in funding for this program, bringing the estimated number of four-year-old pupils with access to publicly funded prekindergarten to over 155,000 students statewide. This funding includes $345 million for the Statewide Universal Full-Day Prekindergarten (SUFPK) program and a $100 million expansion of four-year-old grants under UPK Aid. An additional $25 million of State-funded grants will be issued through a competitive process under the SUFPK program in the 2023-24 school year. Also included in this amount are two full-day four-year-old grant programs originally authorized under the FY 2022 Enacted Budget using federal funds: the $90 million full-day four-year-old UPK Expansion grant and the $13.4 million SUFPK four-year-old expansion grant. The State will begin its takeover of funding for these grants in the 2023-24 school year. </a:t>
            </a:r>
          </a:p>
          <a:p>
            <a:endParaRPr lang="en-US" dirty="0"/>
          </a:p>
          <a:p>
            <a:r>
              <a:rPr lang="en-US" dirty="0"/>
              <a:t>Establish High-Impact Tutoring Programs Across the State to Address Learning Loss – $250 million of Foundation Aid is to be dedicated the development of high-impact tutoring programs in districts across the state. The programs will be established by school districts, either in-house or in partnership with external providers, and focus on assisting students in reading and math in Grades 3-8. Districts whose Foundation Aid increase is proposed to be at least $100,000 greater than a 3% increase would be subject to this set-aside. The amount of this set-aside would be equal to the greater of $100,000 or 0.1177 multiplied by the Foundation Aid increase in excess of 3% of 2022-23 Foundation Aid. The tutoring sessions may be provided during the school day, before or after school, or on the weekend and must occur at least twice per week for at least 30 minutes until the student is no longer designated as at risk. The funds set aside under this section shall only be used to supplement, not supplant, existing state, local and federal funds. Under the Governor’s proposal this set-aside would only apply to the 2023- 24 school year. </a:t>
            </a:r>
          </a:p>
          <a:p>
            <a:endParaRPr lang="en-US" dirty="0"/>
          </a:p>
          <a:p>
            <a:pPr algn="l">
              <a:buFont typeface="Arial" panose="020B0604020202020204" pitchFamily="34" charset="0"/>
              <a:buChar char="•"/>
            </a:pPr>
            <a:r>
              <a:rPr lang="en-US" sz="1200" b="0" i="0" dirty="0">
                <a:solidFill>
                  <a:srgbClr val="222222"/>
                </a:solidFill>
                <a:effectLst/>
                <a:latin typeface="Lato" panose="020F0502020204030203" pitchFamily="34" charset="0"/>
              </a:rPr>
              <a:t>Expanded mental health services for school-aged children</a:t>
            </a:r>
            <a:endParaRPr lang="en-US" sz="1200" b="0" i="0" dirty="0">
              <a:solidFill>
                <a:srgbClr val="222222"/>
              </a:solidFill>
              <a:effectLst/>
              <a:latin typeface="Times New Roman" panose="02020603050405020304" pitchFamily="18" charset="0"/>
            </a:endParaRPr>
          </a:p>
          <a:p>
            <a:pPr marL="742950" lvl="1" indent="-285750" algn="l">
              <a:buFont typeface="Arial" panose="020B0604020202020204" pitchFamily="34" charset="0"/>
              <a:buChar char="•"/>
            </a:pPr>
            <a:r>
              <a:rPr lang="en-US" sz="1200" b="0" i="0" dirty="0">
                <a:solidFill>
                  <a:srgbClr val="222222"/>
                </a:solidFill>
                <a:effectLst/>
                <a:latin typeface="Lato" panose="020F0502020204030203" pitchFamily="34" charset="0"/>
              </a:rPr>
              <a:t>Creation of school- based health centers and other wrap around services</a:t>
            </a:r>
            <a:endParaRPr lang="en-US" sz="1200" b="0" i="0" dirty="0">
              <a:solidFill>
                <a:srgbClr val="222222"/>
              </a:solidFill>
              <a:effectLst/>
              <a:latin typeface="Times New Roman" panose="02020603050405020304" pitchFamily="18" charset="0"/>
            </a:endParaRPr>
          </a:p>
          <a:p>
            <a:pPr marL="742950" lvl="1" indent="-285750" algn="l">
              <a:buFont typeface="Arial" panose="020B0604020202020204" pitchFamily="34" charset="0"/>
              <a:buChar char="•"/>
            </a:pPr>
            <a:r>
              <a:rPr lang="en-US" sz="1200" b="0" i="0" dirty="0">
                <a:solidFill>
                  <a:srgbClr val="222222"/>
                </a:solidFill>
                <a:effectLst/>
                <a:latin typeface="Lato" panose="020F0502020204030203" pitchFamily="34" charset="0"/>
              </a:rPr>
              <a:t>Equitable treatment of school-based mental health services by private insurance equivalent to Medicaid</a:t>
            </a:r>
            <a:endParaRPr lang="en-US" sz="1200" b="0" i="0" dirty="0">
              <a:solidFill>
                <a:srgbClr val="222222"/>
              </a:solidFill>
              <a:effectLst/>
              <a:latin typeface="Times New Roman" panose="02020603050405020304" pitchFamily="18" charset="0"/>
            </a:endParaRPr>
          </a:p>
          <a:p>
            <a:pPr marL="742950" lvl="1" indent="-285750" algn="l">
              <a:buFont typeface="Arial" panose="020B0604020202020204" pitchFamily="34" charset="0"/>
              <a:buChar char="•"/>
            </a:pPr>
            <a:r>
              <a:rPr lang="en-US" sz="1200" b="0" i="0" dirty="0">
                <a:solidFill>
                  <a:srgbClr val="222222"/>
                </a:solidFill>
                <a:effectLst/>
                <a:latin typeface="Lato" panose="020F0502020204030203" pitchFamily="34" charset="0"/>
              </a:rPr>
              <a:t>Increasing Medicaid rates for school-based satellite clinics and wrap around services</a:t>
            </a:r>
            <a:endParaRPr lang="en-US" sz="1200" b="0" i="0" dirty="0">
              <a:solidFill>
                <a:srgbClr val="222222"/>
              </a:solidFill>
              <a:effectLst/>
              <a:latin typeface="Times New Roman" panose="02020603050405020304" pitchFamily="18" charset="0"/>
            </a:endParaRPr>
          </a:p>
          <a:p>
            <a:pPr marL="742950" lvl="1" indent="-285750" algn="l">
              <a:buFont typeface="Arial" panose="020B0604020202020204" pitchFamily="34" charset="0"/>
              <a:buChar char="•"/>
            </a:pPr>
            <a:r>
              <a:rPr lang="en-US" sz="1200" b="0" i="0" dirty="0">
                <a:solidFill>
                  <a:srgbClr val="222222"/>
                </a:solidFill>
                <a:effectLst/>
                <a:latin typeface="Lato" panose="020F0502020204030203" pitchFamily="34" charset="0"/>
              </a:rPr>
              <a:t>Funding annual partnerships and capacity grants to jumpstart school-based programs</a:t>
            </a:r>
            <a:endParaRPr lang="en-US" sz="1200" b="0" i="0" dirty="0">
              <a:solidFill>
                <a:srgbClr val="222222"/>
              </a:solidFill>
              <a:effectLst/>
              <a:latin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11C70210-BADB-47F9-A804-62C38FA90D19}" type="slidenum">
              <a:rPr lang="en-US" smtClean="0"/>
              <a:pPr/>
              <a:t>30</a:t>
            </a:fld>
            <a:endParaRPr lang="en-US" dirty="0"/>
          </a:p>
        </p:txBody>
      </p:sp>
    </p:spTree>
    <p:extLst>
      <p:ext uri="{BB962C8B-B14F-4D97-AF65-F5344CB8AC3E}">
        <p14:creationId xmlns:p14="http://schemas.microsoft.com/office/powerpoint/2010/main" val="3929694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Prekindergarten Reporting – A proposal to establish a new reporting requirement for all school districts eligible for funding where Pre-K enrollments will be reported annually to SED by September 1st. </a:t>
            </a:r>
          </a:p>
          <a:p>
            <a:endParaRPr lang="en-US" dirty="0"/>
          </a:p>
          <a:p>
            <a:r>
              <a:rPr lang="en-US" dirty="0"/>
              <a:t>Zero-Emission School Bus Reporting – The FY 2024 Executive Budget proposes a new requirement for school districts to annually submit to SED a progress report on the implementation of zero-emission school buses, including information on the number of zero-emission buses purchased to-date and other key metrics related to the transition to zero-emission technology. This data will facilitate statewide monitoring of districts' progress towards full adoption</a:t>
            </a:r>
          </a:p>
          <a:p>
            <a:endParaRPr lang="en-US" dirty="0"/>
          </a:p>
          <a:p>
            <a:r>
              <a:rPr lang="en-US" dirty="0"/>
              <a:t>Special Education Tuition Rate-Setting – Pursuant to SED’s request, the Executive Budget provides $2.5 million for SED to study and design a new rate-setting methodology in order to streamline and improve the timeliness of tuition rates for these providers. SED would present its recommendations to DOB by July 1, 2025, and adoption of any alternative methodology would be subject to DOB approval. </a:t>
            </a:r>
          </a:p>
          <a:p>
            <a:endParaRPr lang="en-US" dirty="0"/>
          </a:p>
          <a:p>
            <a:r>
              <a:rPr lang="en-US" dirty="0"/>
              <a:t>School Tax Relief – For 2023-24, outside of traditional formula-based School Aid, the School Tax Relief (STAR) reimbursement payments to school districts under current law are projected to total $1,716.91 million, an annual change of ($114.07 million), or (6.23%). This decline is a result of the continued shift of homeowners to the STAR personal income tax credit and away from the STAR property tax exemption program. </a:t>
            </a:r>
          </a:p>
          <a:p>
            <a:endParaRPr lang="en-US" dirty="0"/>
          </a:p>
          <a:p>
            <a:r>
              <a:rPr lang="en-US" dirty="0"/>
              <a:t>Retiree Income Waiver – This proposal would extend the authorization for public sector retirees to work for a public school district and/or BOCES without a Section 211 waiver and without reduction in their retirement benefits, regardless of the amount earned. If adopted, this provision would remain in effect until June 30, 2024. </a:t>
            </a:r>
          </a:p>
          <a:p>
            <a:endParaRPr lang="en-US" dirty="0"/>
          </a:p>
        </p:txBody>
      </p:sp>
      <p:sp>
        <p:nvSpPr>
          <p:cNvPr id="4" name="Slide Number Placeholder 3"/>
          <p:cNvSpPr>
            <a:spLocks noGrp="1"/>
          </p:cNvSpPr>
          <p:nvPr>
            <p:ph type="sldNum" sz="quarter" idx="5"/>
          </p:nvPr>
        </p:nvSpPr>
        <p:spPr/>
        <p:txBody>
          <a:bodyPr/>
          <a:lstStyle/>
          <a:p>
            <a:fld id="{11C70210-BADB-47F9-A804-62C38FA90D19}" type="slidenum">
              <a:rPr lang="en-US" smtClean="0"/>
              <a:pPr/>
              <a:t>31</a:t>
            </a:fld>
            <a:endParaRPr lang="en-US" dirty="0"/>
          </a:p>
        </p:txBody>
      </p:sp>
    </p:spTree>
    <p:extLst>
      <p:ext uri="{BB962C8B-B14F-4D97-AF65-F5344CB8AC3E}">
        <p14:creationId xmlns:p14="http://schemas.microsoft.com/office/powerpoint/2010/main" val="1837036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C70210-BADB-47F9-A804-62C38FA90D19}" type="slidenum">
              <a:rPr lang="en-US" smtClean="0"/>
              <a:pPr/>
              <a:t>9</a:t>
            </a:fld>
            <a:endParaRPr lang="en-US" dirty="0"/>
          </a:p>
        </p:txBody>
      </p:sp>
    </p:spTree>
    <p:extLst>
      <p:ext uri="{BB962C8B-B14F-4D97-AF65-F5344CB8AC3E}">
        <p14:creationId xmlns:p14="http://schemas.microsoft.com/office/powerpoint/2010/main" val="315008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599B3B-A803-486F-853A-A094EA67BABB}" type="slidenum">
              <a:rPr lang="en-US" smtClean="0"/>
              <a:t>12</a:t>
            </a:fld>
            <a:endParaRPr lang="en-US" dirty="0"/>
          </a:p>
        </p:txBody>
      </p:sp>
    </p:spTree>
    <p:extLst>
      <p:ext uri="{BB962C8B-B14F-4D97-AF65-F5344CB8AC3E}">
        <p14:creationId xmlns:p14="http://schemas.microsoft.com/office/powerpoint/2010/main" val="3208642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C70210-BADB-47F9-A804-62C38FA90D19}" type="slidenum">
              <a:rPr lang="en-US" smtClean="0"/>
              <a:pPr/>
              <a:t>13</a:t>
            </a:fld>
            <a:endParaRPr lang="en-US" dirty="0"/>
          </a:p>
        </p:txBody>
      </p:sp>
    </p:spTree>
    <p:extLst>
      <p:ext uri="{BB962C8B-B14F-4D97-AF65-F5344CB8AC3E}">
        <p14:creationId xmlns:p14="http://schemas.microsoft.com/office/powerpoint/2010/main" val="1974732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C70210-BADB-47F9-A804-62C38FA90D19}" type="slidenum">
              <a:rPr lang="en-US" smtClean="0"/>
              <a:pPr/>
              <a:t>15</a:t>
            </a:fld>
            <a:endParaRPr lang="en-US" dirty="0"/>
          </a:p>
        </p:txBody>
      </p:sp>
    </p:spTree>
    <p:extLst>
      <p:ext uri="{BB962C8B-B14F-4D97-AF65-F5344CB8AC3E}">
        <p14:creationId xmlns:p14="http://schemas.microsoft.com/office/powerpoint/2010/main" val="1278600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20</a:t>
            </a:fld>
            <a:endParaRPr lang="en-US" dirty="0"/>
          </a:p>
        </p:txBody>
      </p:sp>
    </p:spTree>
    <p:extLst>
      <p:ext uri="{BB962C8B-B14F-4D97-AF65-F5344CB8AC3E}">
        <p14:creationId xmlns:p14="http://schemas.microsoft.com/office/powerpoint/2010/main" val="2315243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21</a:t>
            </a:fld>
            <a:endParaRPr lang="en-US" dirty="0"/>
          </a:p>
        </p:txBody>
      </p:sp>
    </p:spTree>
    <p:extLst>
      <p:ext uri="{BB962C8B-B14F-4D97-AF65-F5344CB8AC3E}">
        <p14:creationId xmlns:p14="http://schemas.microsoft.com/office/powerpoint/2010/main" val="3322783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22</a:t>
            </a:fld>
            <a:endParaRPr lang="en-US" dirty="0"/>
          </a:p>
        </p:txBody>
      </p:sp>
    </p:spTree>
    <p:extLst>
      <p:ext uri="{BB962C8B-B14F-4D97-AF65-F5344CB8AC3E}">
        <p14:creationId xmlns:p14="http://schemas.microsoft.com/office/powerpoint/2010/main" val="2868383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D041E9-2507-4457-8D09-A6086166849B}" type="slidenum">
              <a:rPr lang="en-US" smtClean="0"/>
              <a:t>23</a:t>
            </a:fld>
            <a:endParaRPr lang="en-US" dirty="0"/>
          </a:p>
        </p:txBody>
      </p:sp>
    </p:spTree>
    <p:extLst>
      <p:ext uri="{BB962C8B-B14F-4D97-AF65-F5344CB8AC3E}">
        <p14:creationId xmlns:p14="http://schemas.microsoft.com/office/powerpoint/2010/main" val="175451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1CFD6-E5D8-40C2-8CEA-1382186B928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8792298-33B0-42FB-ABD4-73129EFA0D0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D1D179A-AA0A-430E-9D53-9DBFDACCB63E}"/>
              </a:ext>
            </a:extLst>
          </p:cNvPr>
          <p:cNvSpPr>
            <a:spLocks noGrp="1"/>
          </p:cNvSpPr>
          <p:nvPr>
            <p:ph type="dt" sz="half" idx="10"/>
          </p:nvPr>
        </p:nvSpPr>
        <p:spPr/>
        <p:txBody>
          <a:bodyPr/>
          <a:lstStyle/>
          <a:p>
            <a:fld id="{4E0EE838-1AD1-44D4-A88C-D659B5DE3BE8}" type="datetime1">
              <a:rPr lang="en-US" smtClean="0"/>
              <a:t>2/6/2023</a:t>
            </a:fld>
            <a:endParaRPr lang="en-US" dirty="0"/>
          </a:p>
        </p:txBody>
      </p:sp>
      <p:sp>
        <p:nvSpPr>
          <p:cNvPr id="5" name="Footer Placeholder 4">
            <a:extLst>
              <a:ext uri="{FF2B5EF4-FFF2-40B4-BE49-F238E27FC236}">
                <a16:creationId xmlns:a16="http://schemas.microsoft.com/office/drawing/2014/main" id="{0A96C6EC-E76E-4486-A003-0BF771AEC0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47AA22-9CCF-4551-B214-6E724372134C}"/>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8786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24D1F-7003-4021-B52A-E582D6F598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3B9A54-2177-4C16-B444-A95C017245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0787F-34D4-4DA6-89CB-D806C4CBF361}"/>
              </a:ext>
            </a:extLst>
          </p:cNvPr>
          <p:cNvSpPr>
            <a:spLocks noGrp="1"/>
          </p:cNvSpPr>
          <p:nvPr>
            <p:ph type="dt" sz="half" idx="10"/>
          </p:nvPr>
        </p:nvSpPr>
        <p:spPr/>
        <p:txBody>
          <a:bodyPr/>
          <a:lstStyle/>
          <a:p>
            <a:fld id="{848EA62B-BD65-4832-AE59-3B9DB9CE94A0}" type="datetime1">
              <a:rPr lang="en-US" smtClean="0"/>
              <a:t>2/6/2023</a:t>
            </a:fld>
            <a:endParaRPr lang="en-US" dirty="0"/>
          </a:p>
        </p:txBody>
      </p:sp>
      <p:sp>
        <p:nvSpPr>
          <p:cNvPr id="5" name="Footer Placeholder 4">
            <a:extLst>
              <a:ext uri="{FF2B5EF4-FFF2-40B4-BE49-F238E27FC236}">
                <a16:creationId xmlns:a16="http://schemas.microsoft.com/office/drawing/2014/main" id="{CB866248-3349-4230-A5CB-0E4DEA979F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3D9361-9B2A-416C-B631-CD27824EA12B}"/>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401216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DFC101-D327-4C96-A5C9-47EBBBE5394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919D24-0F3B-45C4-AABA-844689EB47F1}"/>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50702B-6A5E-4FF7-A045-F1FEA2C5A57B}"/>
              </a:ext>
            </a:extLst>
          </p:cNvPr>
          <p:cNvSpPr>
            <a:spLocks noGrp="1"/>
          </p:cNvSpPr>
          <p:nvPr>
            <p:ph type="dt" sz="half" idx="10"/>
          </p:nvPr>
        </p:nvSpPr>
        <p:spPr/>
        <p:txBody>
          <a:bodyPr/>
          <a:lstStyle/>
          <a:p>
            <a:fld id="{8F05991D-B903-4AE2-8111-0AF86B01C754}" type="datetime1">
              <a:rPr lang="en-US" smtClean="0"/>
              <a:t>2/6/2023</a:t>
            </a:fld>
            <a:endParaRPr lang="en-US" dirty="0"/>
          </a:p>
        </p:txBody>
      </p:sp>
      <p:sp>
        <p:nvSpPr>
          <p:cNvPr id="5" name="Footer Placeholder 4">
            <a:extLst>
              <a:ext uri="{FF2B5EF4-FFF2-40B4-BE49-F238E27FC236}">
                <a16:creationId xmlns:a16="http://schemas.microsoft.com/office/drawing/2014/main" id="{0E490CB0-20F5-4AFD-A630-02DFF77C858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47ABD7-BA73-4613-BB6A-267E9F229380}"/>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46348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211CD-4B55-44A0-ADA9-ED859C8FCA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4CCE7F-AD90-4428-A7C2-B6AB203B93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0E175F-0B57-4FBB-891A-638A2201C47A}"/>
              </a:ext>
            </a:extLst>
          </p:cNvPr>
          <p:cNvSpPr>
            <a:spLocks noGrp="1"/>
          </p:cNvSpPr>
          <p:nvPr>
            <p:ph type="dt" sz="half" idx="10"/>
          </p:nvPr>
        </p:nvSpPr>
        <p:spPr/>
        <p:txBody>
          <a:bodyPr/>
          <a:lstStyle/>
          <a:p>
            <a:fld id="{E36BC756-2482-4872-AA72-92C840F82BB1}" type="datetime1">
              <a:rPr lang="en-US" smtClean="0"/>
              <a:t>2/6/2023</a:t>
            </a:fld>
            <a:endParaRPr lang="en-US" dirty="0"/>
          </a:p>
        </p:txBody>
      </p:sp>
      <p:sp>
        <p:nvSpPr>
          <p:cNvPr id="5" name="Footer Placeholder 4">
            <a:extLst>
              <a:ext uri="{FF2B5EF4-FFF2-40B4-BE49-F238E27FC236}">
                <a16:creationId xmlns:a16="http://schemas.microsoft.com/office/drawing/2014/main" id="{E5619A5E-A8E3-41F9-857A-41E04DE9C9A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F804E7-B1F2-4472-A353-4BBB8FE706BB}"/>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7774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580F0-0439-4C2F-ABD7-DAB82A08A018}"/>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A80A022B-AE77-4492-AB6B-0924A54041E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45377-9136-4336-A8F8-F45E4E4E4423}"/>
              </a:ext>
            </a:extLst>
          </p:cNvPr>
          <p:cNvSpPr>
            <a:spLocks noGrp="1"/>
          </p:cNvSpPr>
          <p:nvPr>
            <p:ph type="dt" sz="half" idx="10"/>
          </p:nvPr>
        </p:nvSpPr>
        <p:spPr/>
        <p:txBody>
          <a:bodyPr/>
          <a:lstStyle/>
          <a:p>
            <a:fld id="{7B1D2AF0-2AA3-4848-A34C-4A7FCCA3E07C}" type="datetime1">
              <a:rPr lang="en-US" smtClean="0"/>
              <a:t>2/6/2023</a:t>
            </a:fld>
            <a:endParaRPr lang="en-US" dirty="0"/>
          </a:p>
        </p:txBody>
      </p:sp>
      <p:sp>
        <p:nvSpPr>
          <p:cNvPr id="5" name="Footer Placeholder 4">
            <a:extLst>
              <a:ext uri="{FF2B5EF4-FFF2-40B4-BE49-F238E27FC236}">
                <a16:creationId xmlns:a16="http://schemas.microsoft.com/office/drawing/2014/main" id="{8A1E8DF7-F7A9-4229-A66C-A7AD783CA2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0C292C0-0315-4D69-A831-24CF8CF93451}"/>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119750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88442-7C15-4D76-8713-28603E3679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017FBF-7759-49F4-9520-0923DFA24A54}"/>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772DFE-C68C-4201-84E4-448C2BB7762C}"/>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58C804-A671-43F4-B89D-143A8CDDC7D2}"/>
              </a:ext>
            </a:extLst>
          </p:cNvPr>
          <p:cNvSpPr>
            <a:spLocks noGrp="1"/>
          </p:cNvSpPr>
          <p:nvPr>
            <p:ph type="dt" sz="half" idx="10"/>
          </p:nvPr>
        </p:nvSpPr>
        <p:spPr/>
        <p:txBody>
          <a:bodyPr/>
          <a:lstStyle/>
          <a:p>
            <a:fld id="{2769CF4D-6367-44D7-8516-61B96D9B0916}" type="datetime1">
              <a:rPr lang="en-US" smtClean="0"/>
              <a:t>2/6/2023</a:t>
            </a:fld>
            <a:endParaRPr lang="en-US" dirty="0"/>
          </a:p>
        </p:txBody>
      </p:sp>
      <p:sp>
        <p:nvSpPr>
          <p:cNvPr id="6" name="Footer Placeholder 5">
            <a:extLst>
              <a:ext uri="{FF2B5EF4-FFF2-40B4-BE49-F238E27FC236}">
                <a16:creationId xmlns:a16="http://schemas.microsoft.com/office/drawing/2014/main" id="{68C5D7D6-973D-4CFE-ABCA-6D30254044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78D08CC-E839-4145-9EA5-ECB791696DF8}"/>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611351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FE813-385F-45A7-949C-95939F83455E}"/>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2F0C65-7480-4541-967D-3BEE812464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BDDB0-0D24-4382-A782-F40F169E593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7FE9AD-EF84-41D9-A1F7-EE6122E0614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12DEF6C-21E2-48A2-A25C-FA83B8EA931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4468CD-7FE6-4334-B0B2-1425037FC230}"/>
              </a:ext>
            </a:extLst>
          </p:cNvPr>
          <p:cNvSpPr>
            <a:spLocks noGrp="1"/>
          </p:cNvSpPr>
          <p:nvPr>
            <p:ph type="dt" sz="half" idx="10"/>
          </p:nvPr>
        </p:nvSpPr>
        <p:spPr/>
        <p:txBody>
          <a:bodyPr/>
          <a:lstStyle/>
          <a:p>
            <a:fld id="{09709E73-BAF6-473B-B973-4180EC3F9AE7}" type="datetime1">
              <a:rPr lang="en-US" smtClean="0"/>
              <a:t>2/6/2023</a:t>
            </a:fld>
            <a:endParaRPr lang="en-US" dirty="0"/>
          </a:p>
        </p:txBody>
      </p:sp>
      <p:sp>
        <p:nvSpPr>
          <p:cNvPr id="8" name="Footer Placeholder 7">
            <a:extLst>
              <a:ext uri="{FF2B5EF4-FFF2-40B4-BE49-F238E27FC236}">
                <a16:creationId xmlns:a16="http://schemas.microsoft.com/office/drawing/2014/main" id="{44052CEC-C3DA-4594-947E-8128595CF44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A5936BD-190D-4835-BABE-DB786ACEBA91}"/>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238150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CD02-FA58-4A88-BF3D-75DA92BB94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920427-0B7B-46A6-981D-ACE0C52F5019}"/>
              </a:ext>
            </a:extLst>
          </p:cNvPr>
          <p:cNvSpPr>
            <a:spLocks noGrp="1"/>
          </p:cNvSpPr>
          <p:nvPr>
            <p:ph type="dt" sz="half" idx="10"/>
          </p:nvPr>
        </p:nvSpPr>
        <p:spPr/>
        <p:txBody>
          <a:bodyPr/>
          <a:lstStyle/>
          <a:p>
            <a:fld id="{C02DBD00-6997-4EBE-B5B8-445D641032DB}" type="datetime1">
              <a:rPr lang="en-US" smtClean="0"/>
              <a:t>2/6/2023</a:t>
            </a:fld>
            <a:endParaRPr lang="en-US" dirty="0"/>
          </a:p>
        </p:txBody>
      </p:sp>
      <p:sp>
        <p:nvSpPr>
          <p:cNvPr id="4" name="Footer Placeholder 3">
            <a:extLst>
              <a:ext uri="{FF2B5EF4-FFF2-40B4-BE49-F238E27FC236}">
                <a16:creationId xmlns:a16="http://schemas.microsoft.com/office/drawing/2014/main" id="{45F716C3-B906-45F6-BF95-80FF3C07BFA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DC73D6D-06FB-41DB-BF52-AF135C721367}"/>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121871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3FAE41-8A32-4B44-8AE7-462C05CE02C3}"/>
              </a:ext>
            </a:extLst>
          </p:cNvPr>
          <p:cNvSpPr>
            <a:spLocks noGrp="1"/>
          </p:cNvSpPr>
          <p:nvPr>
            <p:ph type="dt" sz="half" idx="10"/>
          </p:nvPr>
        </p:nvSpPr>
        <p:spPr/>
        <p:txBody>
          <a:bodyPr/>
          <a:lstStyle/>
          <a:p>
            <a:fld id="{6FFB572A-02AB-49AC-BD7E-6DDCD8AC0893}" type="datetime1">
              <a:rPr lang="en-US" smtClean="0"/>
              <a:t>2/6/2023</a:t>
            </a:fld>
            <a:endParaRPr lang="en-US" dirty="0"/>
          </a:p>
        </p:txBody>
      </p:sp>
      <p:sp>
        <p:nvSpPr>
          <p:cNvPr id="3" name="Footer Placeholder 2">
            <a:extLst>
              <a:ext uri="{FF2B5EF4-FFF2-40B4-BE49-F238E27FC236}">
                <a16:creationId xmlns:a16="http://schemas.microsoft.com/office/drawing/2014/main" id="{94E55D39-7787-49F3-8AB9-DC79996A0B4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E370C4B-941E-498C-A2F3-68F8A9265057}"/>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157408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CAE20-A8B1-469D-B68D-FC894C516AD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0324044-68BE-4BAC-A5D5-4E128808C6F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FFCE17-ACC7-477C-9FE4-047A009C0A9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0DC359E-E1B5-4D5B-89C5-1C5E03E92C51}"/>
              </a:ext>
            </a:extLst>
          </p:cNvPr>
          <p:cNvSpPr>
            <a:spLocks noGrp="1"/>
          </p:cNvSpPr>
          <p:nvPr>
            <p:ph type="dt" sz="half" idx="10"/>
          </p:nvPr>
        </p:nvSpPr>
        <p:spPr/>
        <p:txBody>
          <a:bodyPr/>
          <a:lstStyle/>
          <a:p>
            <a:fld id="{2886405E-A46F-4AB1-A565-411983F56E61}" type="datetime1">
              <a:rPr lang="en-US" smtClean="0"/>
              <a:t>2/6/2023</a:t>
            </a:fld>
            <a:endParaRPr lang="en-US" dirty="0"/>
          </a:p>
        </p:txBody>
      </p:sp>
      <p:sp>
        <p:nvSpPr>
          <p:cNvPr id="6" name="Footer Placeholder 5">
            <a:extLst>
              <a:ext uri="{FF2B5EF4-FFF2-40B4-BE49-F238E27FC236}">
                <a16:creationId xmlns:a16="http://schemas.microsoft.com/office/drawing/2014/main" id="{5E6C2D5D-7C75-488D-989B-275567F501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78E28D8-10AA-4D2F-B074-A4727CDF8091}"/>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41053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2AE65-15CD-429E-80B4-B7B8EA77B08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D44547E-8BFF-41BB-B963-A316B0835FD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4DC741B2-B676-48C3-A573-C3D164924E1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3C1F466-FDAF-4F52-B4F1-673BFE478129}"/>
              </a:ext>
            </a:extLst>
          </p:cNvPr>
          <p:cNvSpPr>
            <a:spLocks noGrp="1"/>
          </p:cNvSpPr>
          <p:nvPr>
            <p:ph type="dt" sz="half" idx="10"/>
          </p:nvPr>
        </p:nvSpPr>
        <p:spPr/>
        <p:txBody>
          <a:bodyPr/>
          <a:lstStyle/>
          <a:p>
            <a:fld id="{57B514DC-BFD4-491A-8436-87FEDE330D5B}" type="datetime1">
              <a:rPr lang="en-US" smtClean="0"/>
              <a:t>2/6/2023</a:t>
            </a:fld>
            <a:endParaRPr lang="en-US" dirty="0"/>
          </a:p>
        </p:txBody>
      </p:sp>
      <p:sp>
        <p:nvSpPr>
          <p:cNvPr id="6" name="Footer Placeholder 5">
            <a:extLst>
              <a:ext uri="{FF2B5EF4-FFF2-40B4-BE49-F238E27FC236}">
                <a16:creationId xmlns:a16="http://schemas.microsoft.com/office/drawing/2014/main" id="{901B91BD-A58D-4174-8301-493F432423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AEF8EDE-989C-4799-B6CF-B0E74B7798F2}"/>
              </a:ext>
            </a:extLst>
          </p:cNvPr>
          <p:cNvSpPr>
            <a:spLocks noGrp="1"/>
          </p:cNvSpPr>
          <p:nvPr>
            <p:ph type="sldNum" sz="quarter" idx="12"/>
          </p:nvPr>
        </p:nvSpPr>
        <p:spPr/>
        <p:txBody>
          <a:body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56859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92957F-8339-4E10-B082-281F689770C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80CD98-A7A6-4279-9B14-EFB09004FE7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57AFE9-9DA8-4E76-B44F-AB11AE3B771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23097A9-6946-4D08-BB84-E076A1F1AC42}" type="datetime1">
              <a:rPr lang="en-US" smtClean="0"/>
              <a:t>2/6/2023</a:t>
            </a:fld>
            <a:endParaRPr lang="en-US" dirty="0"/>
          </a:p>
        </p:txBody>
      </p:sp>
      <p:sp>
        <p:nvSpPr>
          <p:cNvPr id="5" name="Footer Placeholder 4">
            <a:extLst>
              <a:ext uri="{FF2B5EF4-FFF2-40B4-BE49-F238E27FC236}">
                <a16:creationId xmlns:a16="http://schemas.microsoft.com/office/drawing/2014/main" id="{E9DCC053-660C-4EC2-9C5C-379FAFDB1E3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548BDEF-F08A-407A-A7AA-4FC42743C17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2111DAB-6426-4523-A227-8704EA05302A}" type="slidenum">
              <a:rPr lang="en-US" smtClean="0"/>
              <a:pPr/>
              <a:t>‹#›</a:t>
            </a:fld>
            <a:endParaRPr lang="en-US" dirty="0"/>
          </a:p>
        </p:txBody>
      </p:sp>
    </p:spTree>
    <p:extLst>
      <p:ext uri="{BB962C8B-B14F-4D97-AF65-F5344CB8AC3E}">
        <p14:creationId xmlns:p14="http://schemas.microsoft.com/office/powerpoint/2010/main" val="354962240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4.xml"/><Relationship Id="rId16" Type="http://schemas.openxmlformats.org/officeDocument/2006/relationships/diagramColors" Target="../diagrams/colors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12"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1.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1.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png"/><Relationship Id="rId13" Type="http://schemas.microsoft.com/office/2007/relationships/diagramDrawing" Target="../diagrams/drawing14.xml"/><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diagramColors" Target="../diagrams/colors1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QuickStyle" Target="../diagrams/quickStyle14.xml"/><Relationship Id="rId5" Type="http://schemas.openxmlformats.org/officeDocument/2006/relationships/diagramQuickStyle" Target="../diagrams/quickStyle13.xml"/><Relationship Id="rId10" Type="http://schemas.openxmlformats.org/officeDocument/2006/relationships/diagramLayout" Target="../diagrams/layout14.xml"/><Relationship Id="rId4" Type="http://schemas.openxmlformats.org/officeDocument/2006/relationships/diagramLayout" Target="../diagrams/layout13.xml"/><Relationship Id="rId9" Type="http://schemas.openxmlformats.org/officeDocument/2006/relationships/diagramData" Target="../diagrams/data14.xml"/></Relationships>
</file>

<file path=ppt/slides/_rels/slide2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7" Type="http://schemas.openxmlformats.org/officeDocument/2006/relationships/image" Target="../media/image1.pn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principalspov.blogspot.com/2014/12/the-three-questions.html"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4">
            <a:extLst>
              <a:ext uri="{FF2B5EF4-FFF2-40B4-BE49-F238E27FC236}">
                <a16:creationId xmlns:a16="http://schemas.microsoft.com/office/drawing/2014/main" id="{20D5D19D-0789-4518-B5DC-D47ADF69D2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81118" y="648621"/>
            <a:ext cx="3427773" cy="1860041"/>
          </a:xfrm>
        </p:spPr>
        <p:txBody>
          <a:bodyPr anchor="t">
            <a:noAutofit/>
          </a:bodyPr>
          <a:lstStyle/>
          <a:p>
            <a:pPr algn="l"/>
            <a:r>
              <a:rPr lang="en-US" sz="4000" dirty="0">
                <a:latin typeface="Arial" panose="020B0604020202020204" pitchFamily="34" charset="0"/>
                <a:cs typeface="Arial" panose="020B0604020202020204" pitchFamily="34" charset="0"/>
              </a:rPr>
              <a:t>OVERVIEW OF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FINANCIAL STATUS</a:t>
            </a:r>
          </a:p>
        </p:txBody>
      </p:sp>
      <p:sp>
        <p:nvSpPr>
          <p:cNvPr id="3" name="Subtitle 2"/>
          <p:cNvSpPr>
            <a:spLocks noGrp="1"/>
          </p:cNvSpPr>
          <p:nvPr>
            <p:ph type="subTitle" idx="1"/>
          </p:nvPr>
        </p:nvSpPr>
        <p:spPr>
          <a:xfrm>
            <a:off x="518027" y="3657599"/>
            <a:ext cx="3690864" cy="2500447"/>
          </a:xfrm>
        </p:spPr>
        <p:txBody>
          <a:bodyPr anchor="b">
            <a:normAutofit/>
          </a:bodyPr>
          <a:lstStyle/>
          <a:p>
            <a:pPr algn="l"/>
            <a:r>
              <a:rPr lang="en-US" dirty="0">
                <a:latin typeface="Arial" panose="020B0604020202020204" pitchFamily="34" charset="0"/>
                <a:cs typeface="Arial" panose="020B0604020202020204" pitchFamily="34" charset="0"/>
              </a:rPr>
              <a:t>Harpursville Central School District</a:t>
            </a:r>
          </a:p>
          <a:p>
            <a:pPr algn="l"/>
            <a:r>
              <a:rPr lang="en-US" dirty="0">
                <a:latin typeface="Arial" panose="020B0604020202020204" pitchFamily="34" charset="0"/>
                <a:cs typeface="Arial" panose="020B0604020202020204" pitchFamily="34" charset="0"/>
              </a:rPr>
              <a:t>February 8, 2023</a:t>
            </a:r>
          </a:p>
          <a:p>
            <a:pPr algn="l"/>
            <a:endParaRPr lang="en-US" dirty="0">
              <a:latin typeface="Arial" panose="020B0604020202020204" pitchFamily="34" charset="0"/>
              <a:cs typeface="Arial" panose="020B0604020202020204" pitchFamily="34" charset="0"/>
            </a:endParaRPr>
          </a:p>
          <a:p>
            <a:pPr algn="l"/>
            <a:r>
              <a:rPr lang="en-US" dirty="0">
                <a:latin typeface="Arial" panose="020B0604020202020204" pitchFamily="34" charset="0"/>
                <a:cs typeface="Arial" panose="020B0604020202020204" pitchFamily="34" charset="0"/>
              </a:rPr>
              <a:t>Kathy Blackman,  CPA, SDBL   </a:t>
            </a:r>
          </a:p>
          <a:p>
            <a:pPr algn="l"/>
            <a:r>
              <a:rPr lang="en-US" dirty="0">
                <a:latin typeface="Arial" panose="020B0604020202020204" pitchFamily="34" charset="0"/>
                <a:cs typeface="Arial" panose="020B0604020202020204" pitchFamily="34" charset="0"/>
              </a:rPr>
              <a:t>Controller, Central Business Office</a:t>
            </a:r>
          </a:p>
          <a:p>
            <a:pPr algn="l"/>
            <a:r>
              <a:rPr lang="en-US" sz="1500" dirty="0">
                <a:latin typeface="Arial" panose="020B0604020202020204" pitchFamily="34" charset="0"/>
                <a:cs typeface="Arial" panose="020B0604020202020204" pitchFamily="34" charset="0"/>
              </a:rPr>
              <a:t>	</a:t>
            </a:r>
            <a:endParaRPr lang="en-US" sz="900" dirty="0">
              <a:latin typeface="Arial" panose="020B0604020202020204" pitchFamily="34" charset="0"/>
              <a:cs typeface="Arial" panose="020B0604020202020204" pitchFamily="34" charset="0"/>
            </a:endParaRPr>
          </a:p>
        </p:txBody>
      </p:sp>
      <p:grpSp>
        <p:nvGrpSpPr>
          <p:cNvPr id="35" name="Group 26">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3154317"/>
            <a:ext cx="548639" cy="673460"/>
            <a:chOff x="3940602" y="308034"/>
            <a:chExt cx="2116791" cy="3428999"/>
          </a:xfrm>
          <a:solidFill>
            <a:schemeClr val="accent4"/>
          </a:solidFill>
        </p:grpSpPr>
        <p:sp>
          <p:nvSpPr>
            <p:cNvPr id="28" name="Rectangle 2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2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2" name="Rectangle 3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391886"/>
            <a:ext cx="4507025"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p:nvPicPr>
        <p:blipFill rotWithShape="1">
          <a:blip r:embed="rId2"/>
          <a:srcRect l="12485" r="11549" b="-3"/>
          <a:stretch/>
        </p:blipFill>
        <p:spPr>
          <a:xfrm>
            <a:off x="5159371" y="1642515"/>
            <a:ext cx="2808415" cy="369706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Maximum Allowable Levy Limit</a:t>
            </a:r>
          </a:p>
        </p:txBody>
      </p:sp>
      <p:sp>
        <p:nvSpPr>
          <p:cNvPr id="6" name="Slide Number Placeholder 5"/>
          <p:cNvSpPr>
            <a:spLocks noGrp="1"/>
          </p:cNvSpPr>
          <p:nvPr>
            <p:ph type="sldNum" sz="quarter" idx="12"/>
          </p:nvPr>
        </p:nvSpPr>
        <p:spPr>
          <a:xfrm>
            <a:off x="6457950" y="6430592"/>
            <a:ext cx="2057400" cy="365125"/>
          </a:xfrm>
        </p:spPr>
        <p:txBody>
          <a:bodyPr/>
          <a:lstStyle/>
          <a:p>
            <a:fld id="{42111DAB-6426-4523-A227-8704EA05302A}" type="slidenum">
              <a:rPr lang="en-US" smtClean="0"/>
              <a:pPr/>
              <a:t>10</a:t>
            </a:fld>
            <a:endParaRPr lang="en-US" dirty="0"/>
          </a:p>
        </p:txBody>
      </p:sp>
      <p:cxnSp>
        <p:nvCxnSpPr>
          <p:cNvPr id="7" name="Straight Connector 6">
            <a:extLst>
              <a:ext uri="{FF2B5EF4-FFF2-40B4-BE49-F238E27FC236}">
                <a16:creationId xmlns:a16="http://schemas.microsoft.com/office/drawing/2014/main" id="{16DF6C61-4AAC-40FB-BC48-9C9A76D64C1A}"/>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8" name="Picture 7">
            <a:extLst>
              <a:ext uri="{FF2B5EF4-FFF2-40B4-BE49-F238E27FC236}">
                <a16:creationId xmlns:a16="http://schemas.microsoft.com/office/drawing/2014/main" id="{83B63613-2C2E-42BB-97FB-53D9201BBE61}"/>
              </a:ext>
            </a:extLst>
          </p:cNvPr>
          <p:cNvPicPr>
            <a:picLocks noChangeAspect="1"/>
          </p:cNvPicPr>
          <p:nvPr/>
        </p:nvPicPr>
        <p:blipFill>
          <a:blip r:embed="rId2"/>
          <a:stretch>
            <a:fillRect/>
          </a:stretch>
        </p:blipFill>
        <p:spPr>
          <a:xfrm>
            <a:off x="347765" y="6098576"/>
            <a:ext cx="709967" cy="709967"/>
          </a:xfrm>
          <a:prstGeom prst="rect">
            <a:avLst/>
          </a:prstGeom>
        </p:spPr>
      </p:pic>
      <p:graphicFrame>
        <p:nvGraphicFramePr>
          <p:cNvPr id="10" name="Content Placeholder 3">
            <a:extLst>
              <a:ext uri="{FF2B5EF4-FFF2-40B4-BE49-F238E27FC236}">
                <a16:creationId xmlns:a16="http://schemas.microsoft.com/office/drawing/2014/main" id="{6FB1964C-F2C8-45A8-95FA-5A7F23EDBF9F}"/>
              </a:ext>
            </a:extLst>
          </p:cNvPr>
          <p:cNvGraphicFramePr>
            <a:graphicFrameLocks/>
          </p:cNvGraphicFramePr>
          <p:nvPr>
            <p:extLst>
              <p:ext uri="{D42A27DB-BD31-4B8C-83A1-F6EECF244321}">
                <p14:modId xmlns:p14="http://schemas.microsoft.com/office/powerpoint/2010/main" val="3867066623"/>
              </p:ext>
            </p:extLst>
          </p:nvPr>
        </p:nvGraphicFramePr>
        <p:xfrm>
          <a:off x="1219200" y="1431554"/>
          <a:ext cx="6705600" cy="470670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0000"/>
                    </a:ext>
                  </a:extLst>
                </a:gridCol>
                <a:gridCol w="441665">
                  <a:extLst>
                    <a:ext uri="{9D8B030D-6E8A-4147-A177-3AD203B41FA5}">
                      <a16:colId xmlns:a16="http://schemas.microsoft.com/office/drawing/2014/main" val="20001"/>
                    </a:ext>
                  </a:extLst>
                </a:gridCol>
                <a:gridCol w="3677780">
                  <a:extLst>
                    <a:ext uri="{9D8B030D-6E8A-4147-A177-3AD203B41FA5}">
                      <a16:colId xmlns:a16="http://schemas.microsoft.com/office/drawing/2014/main" val="20002"/>
                    </a:ext>
                  </a:extLst>
                </a:gridCol>
                <a:gridCol w="1595555">
                  <a:extLst>
                    <a:ext uri="{9D8B030D-6E8A-4147-A177-3AD203B41FA5}">
                      <a16:colId xmlns:a16="http://schemas.microsoft.com/office/drawing/2014/main" val="20003"/>
                    </a:ext>
                  </a:extLst>
                </a:gridCol>
              </a:tblGrid>
              <a:tr h="348062">
                <a:tc>
                  <a:txBody>
                    <a:bodyPr/>
                    <a:lstStyle/>
                    <a:p>
                      <a:pPr algn="ctr"/>
                      <a:r>
                        <a:rPr lang="en-US" sz="1600" dirty="0">
                          <a:solidFill>
                            <a:schemeClr val="bg1"/>
                          </a:solidFill>
                          <a:latin typeface="Arial" panose="020B0604020202020204" pitchFamily="34" charset="0"/>
                          <a:cs typeface="Arial" panose="020B0604020202020204" pitchFamily="34" charset="0"/>
                        </a:rPr>
                        <a:t>STEPS</a:t>
                      </a:r>
                    </a:p>
                  </a:txBody>
                  <a:tcPr>
                    <a:solidFill>
                      <a:srgbClr val="002060"/>
                    </a:solidFill>
                  </a:tcPr>
                </a:tc>
                <a:tc>
                  <a:txBody>
                    <a:bodyPr/>
                    <a:lstStyle/>
                    <a:p>
                      <a:pPr algn="ctr"/>
                      <a:endParaRPr lang="en-US" sz="1600" dirty="0">
                        <a:latin typeface="Arial" panose="020B0604020202020204" pitchFamily="34" charset="0"/>
                        <a:cs typeface="Arial" panose="020B0604020202020204" pitchFamily="34" charset="0"/>
                      </a:endParaRPr>
                    </a:p>
                  </a:txBody>
                  <a:tcPr>
                    <a:solidFill>
                      <a:srgbClr val="002060"/>
                    </a:solidFill>
                  </a:tcPr>
                </a:tc>
                <a:tc>
                  <a:txBody>
                    <a:bodyPr/>
                    <a:lstStyle/>
                    <a:p>
                      <a:endParaRPr lang="en-US" sz="1600" dirty="0">
                        <a:latin typeface="Arial" panose="020B0604020202020204" pitchFamily="34" charset="0"/>
                        <a:cs typeface="Arial" panose="020B0604020202020204" pitchFamily="34" charset="0"/>
                      </a:endParaRPr>
                    </a:p>
                  </a:txBody>
                  <a:tcPr>
                    <a:solidFill>
                      <a:srgbClr val="002060"/>
                    </a:solidFill>
                  </a:tcPr>
                </a:tc>
                <a:tc>
                  <a:txBody>
                    <a:bodyPr/>
                    <a:lstStyle/>
                    <a:p>
                      <a:endParaRPr lang="en-US" sz="1600" dirty="0">
                        <a:latin typeface="Arial" panose="020B0604020202020204" pitchFamily="34" charset="0"/>
                        <a:cs typeface="Arial" panose="020B0604020202020204" pitchFamily="34" charset="0"/>
                      </a:endParaRPr>
                    </a:p>
                  </a:txBody>
                  <a:tcPr>
                    <a:solidFill>
                      <a:srgbClr val="002060"/>
                    </a:solidFill>
                  </a:tcPr>
                </a:tc>
                <a:extLst>
                  <a:ext uri="{0D108BD9-81ED-4DB2-BD59-A6C34878D82A}">
                    <a16:rowId xmlns:a16="http://schemas.microsoft.com/office/drawing/2014/main" val="10000"/>
                  </a:ext>
                </a:extLst>
              </a:tr>
              <a:tr h="319057">
                <a:tc>
                  <a:txBody>
                    <a:bodyPr/>
                    <a:lstStyle/>
                    <a:p>
                      <a:pPr algn="ctr"/>
                      <a:r>
                        <a:rPr lang="en-US" sz="1600" dirty="0">
                          <a:latin typeface="Arial" panose="020B0604020202020204" pitchFamily="34" charset="0"/>
                          <a:cs typeface="Arial" panose="020B0604020202020204" pitchFamily="34" charset="0"/>
                        </a:rPr>
                        <a:t>Step 1</a:t>
                      </a:r>
                    </a:p>
                  </a:txBody>
                  <a:tcPr/>
                </a:tc>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Prior Tax Levy</a:t>
                      </a:r>
                    </a:p>
                  </a:txBody>
                  <a:tcPr/>
                </a:tc>
                <a:tc>
                  <a:txBody>
                    <a:bodyPr/>
                    <a:lstStyle/>
                    <a:p>
                      <a:r>
                        <a:rPr lang="en-US" sz="1600" dirty="0">
                          <a:latin typeface="Arial" panose="020B0604020202020204" pitchFamily="34" charset="0"/>
                          <a:cs typeface="Arial" panose="020B0604020202020204" pitchFamily="34" charset="0"/>
                        </a:rPr>
                        <a:t>$  4,589,159</a:t>
                      </a:r>
                    </a:p>
                  </a:txBody>
                  <a:tcPr/>
                </a:tc>
                <a:extLst>
                  <a:ext uri="{0D108BD9-81ED-4DB2-BD59-A6C34878D82A}">
                    <a16:rowId xmlns:a16="http://schemas.microsoft.com/office/drawing/2014/main" val="10001"/>
                  </a:ext>
                </a:extLst>
              </a:tr>
              <a:tr h="319057">
                <a:tc>
                  <a:txBody>
                    <a:bodyPr/>
                    <a:lstStyle/>
                    <a:p>
                      <a:pPr algn="ctr"/>
                      <a:r>
                        <a:rPr lang="en-US" sz="1600" dirty="0">
                          <a:latin typeface="Arial" panose="020B0604020202020204" pitchFamily="34" charset="0"/>
                          <a:cs typeface="Arial" panose="020B0604020202020204" pitchFamily="34" charset="0"/>
                        </a:rPr>
                        <a:t>Step 2</a:t>
                      </a:r>
                    </a:p>
                  </a:txBody>
                  <a:tcPr/>
                </a:tc>
                <a:tc>
                  <a:txBody>
                    <a:bodyPr/>
                    <a:lstStyle/>
                    <a:p>
                      <a:pPr algn="ctr"/>
                      <a:r>
                        <a:rPr lang="en-US" sz="1600" dirty="0">
                          <a:latin typeface="Arial" panose="020B0604020202020204" pitchFamily="34" charset="0"/>
                          <a:cs typeface="Arial" panose="020B0604020202020204" pitchFamily="34" charset="0"/>
                        </a:rPr>
                        <a:t>x</a:t>
                      </a:r>
                    </a:p>
                  </a:txBody>
                  <a:tcPr/>
                </a:tc>
                <a:tc>
                  <a:txBody>
                    <a:bodyPr/>
                    <a:lstStyle/>
                    <a:p>
                      <a:r>
                        <a:rPr lang="en-US" sz="1600" dirty="0">
                          <a:latin typeface="Arial" panose="020B0604020202020204" pitchFamily="34" charset="0"/>
                          <a:cs typeface="Arial" panose="020B0604020202020204" pitchFamily="34" charset="0"/>
                        </a:rPr>
                        <a:t>Tax Base Growth Factor</a:t>
                      </a:r>
                    </a:p>
                  </a:txBody>
                  <a:tcPr/>
                </a:tc>
                <a:tc>
                  <a:txBody>
                    <a:bodyPr/>
                    <a:lstStyle/>
                    <a:p>
                      <a:pPr algn="l"/>
                      <a:r>
                        <a:rPr lang="en-US" sz="1600" u="sng" dirty="0">
                          <a:latin typeface="Arial" panose="020B0604020202020204" pitchFamily="34" charset="0"/>
                          <a:cs typeface="Arial" panose="020B0604020202020204" pitchFamily="34" charset="0"/>
                        </a:rPr>
                        <a:t>          1.0086</a:t>
                      </a:r>
                    </a:p>
                  </a:txBody>
                  <a:tcPr/>
                </a:tc>
                <a:extLst>
                  <a:ext uri="{0D108BD9-81ED-4DB2-BD59-A6C34878D82A}">
                    <a16:rowId xmlns:a16="http://schemas.microsoft.com/office/drawing/2014/main" val="10002"/>
                  </a:ext>
                </a:extLst>
              </a:tr>
              <a:tr h="319057">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c>
                  <a:txBody>
                    <a:bodyPr/>
                    <a:lstStyle/>
                    <a:p>
                      <a:pPr algn="l"/>
                      <a:r>
                        <a:rPr lang="en-US" sz="1600" dirty="0">
                          <a:latin typeface="Arial" panose="020B0604020202020204" pitchFamily="34" charset="0"/>
                          <a:cs typeface="Arial" panose="020B0604020202020204" pitchFamily="34" charset="0"/>
                        </a:rPr>
                        <a:t>$   4,628,626</a:t>
                      </a:r>
                    </a:p>
                  </a:txBody>
                  <a:tcPr/>
                </a:tc>
                <a:extLst>
                  <a:ext uri="{0D108BD9-81ED-4DB2-BD59-A6C34878D82A}">
                    <a16:rowId xmlns:a16="http://schemas.microsoft.com/office/drawing/2014/main" val="10003"/>
                  </a:ext>
                </a:extLst>
              </a:tr>
              <a:tr h="319057">
                <a:tc>
                  <a:txBody>
                    <a:bodyPr/>
                    <a:lstStyle/>
                    <a:p>
                      <a:pPr algn="ctr"/>
                      <a:r>
                        <a:rPr lang="en-US" sz="1600" dirty="0">
                          <a:latin typeface="Arial" panose="020B0604020202020204" pitchFamily="34" charset="0"/>
                          <a:cs typeface="Arial" panose="020B0604020202020204" pitchFamily="34" charset="0"/>
                        </a:rPr>
                        <a:t>Step 3</a:t>
                      </a:r>
                    </a:p>
                  </a:txBody>
                  <a:tcPr/>
                </a:tc>
                <a:tc>
                  <a:txBody>
                    <a:bodyPr/>
                    <a:lstStyle/>
                    <a:p>
                      <a:pPr algn="ctr"/>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PILOTS current year</a:t>
                      </a:r>
                    </a:p>
                  </a:txBody>
                  <a:tcPr/>
                </a:tc>
                <a:tc>
                  <a:txBody>
                    <a:bodyPr/>
                    <a:lstStyle/>
                    <a:p>
                      <a:pPr algn="l"/>
                      <a:r>
                        <a:rPr lang="en-US" sz="1600" dirty="0">
                          <a:latin typeface="Arial" panose="020B0604020202020204" pitchFamily="34" charset="0"/>
                          <a:cs typeface="Arial" panose="020B0604020202020204" pitchFamily="34" charset="0"/>
                        </a:rPr>
                        <a:t>$        11,904</a:t>
                      </a:r>
                    </a:p>
                  </a:txBody>
                  <a:tcPr/>
                </a:tc>
                <a:extLst>
                  <a:ext uri="{0D108BD9-81ED-4DB2-BD59-A6C34878D82A}">
                    <a16:rowId xmlns:a16="http://schemas.microsoft.com/office/drawing/2014/main" val="10004"/>
                  </a:ext>
                </a:extLst>
              </a:tr>
              <a:tr h="319057">
                <a:tc>
                  <a:txBody>
                    <a:bodyPr/>
                    <a:lstStyle/>
                    <a:p>
                      <a:pPr algn="ctr"/>
                      <a:r>
                        <a:rPr lang="en-US" sz="1600" dirty="0">
                          <a:latin typeface="Arial" panose="020B0604020202020204" pitchFamily="34" charset="0"/>
                          <a:cs typeface="Arial" panose="020B0604020202020204" pitchFamily="34" charset="0"/>
                        </a:rPr>
                        <a:t>Step 4</a:t>
                      </a:r>
                    </a:p>
                  </a:txBody>
                  <a:tcPr/>
                </a:tc>
                <a:tc>
                  <a:txBody>
                    <a:bodyPr/>
                    <a:lstStyle/>
                    <a:p>
                      <a:pPr algn="ctr"/>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Exclusion:</a:t>
                      </a:r>
                      <a:r>
                        <a:rPr lang="en-US" sz="1600" baseline="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Capital Levy, current</a:t>
                      </a:r>
                      <a:r>
                        <a:rPr lang="en-US" sz="1600" baseline="0" dirty="0">
                          <a:latin typeface="Arial" panose="020B0604020202020204" pitchFamily="34" charset="0"/>
                          <a:cs typeface="Arial" panose="020B0604020202020204" pitchFamily="34" charset="0"/>
                        </a:rPr>
                        <a:t> y</a:t>
                      </a:r>
                      <a:r>
                        <a:rPr lang="en-US" sz="1600" dirty="0">
                          <a:latin typeface="Arial" panose="020B0604020202020204" pitchFamily="34" charset="0"/>
                          <a:cs typeface="Arial" panose="020B0604020202020204" pitchFamily="34" charset="0"/>
                        </a:rPr>
                        <a:t>ear</a:t>
                      </a:r>
                    </a:p>
                  </a:txBody>
                  <a:tcPr/>
                </a:tc>
                <a:tc>
                  <a:txBody>
                    <a:bodyPr/>
                    <a:lstStyle/>
                    <a:p>
                      <a:r>
                        <a:rPr lang="en-US" sz="1600" u="sng" dirty="0">
                          <a:latin typeface="Arial" panose="020B0604020202020204" pitchFamily="34" charset="0"/>
                          <a:cs typeface="Arial" panose="020B0604020202020204" pitchFamily="34" charset="0"/>
                        </a:rPr>
                        <a:t>($     31</a:t>
                      </a:r>
                      <a:r>
                        <a:rPr lang="en-US" sz="1600" u="sng" baseline="0" dirty="0">
                          <a:latin typeface="Arial" panose="020B0604020202020204" pitchFamily="34" charset="0"/>
                          <a:cs typeface="Arial" panose="020B0604020202020204" pitchFamily="34" charset="0"/>
                        </a:rPr>
                        <a:t>3,874</a:t>
                      </a:r>
                      <a:r>
                        <a:rPr lang="en-US" sz="1600" u="sng"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0005"/>
                  </a:ext>
                </a:extLst>
              </a:tr>
              <a:tr h="319057">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   4,326,656</a:t>
                      </a:r>
                    </a:p>
                  </a:txBody>
                  <a:tcPr/>
                </a:tc>
                <a:extLst>
                  <a:ext uri="{0D108BD9-81ED-4DB2-BD59-A6C34878D82A}">
                    <a16:rowId xmlns:a16="http://schemas.microsoft.com/office/drawing/2014/main" val="10006"/>
                  </a:ext>
                </a:extLst>
              </a:tr>
              <a:tr h="319057">
                <a:tc>
                  <a:txBody>
                    <a:bodyPr/>
                    <a:lstStyle/>
                    <a:p>
                      <a:pPr algn="ctr"/>
                      <a:r>
                        <a:rPr lang="en-US" sz="1600" dirty="0">
                          <a:latin typeface="Arial" panose="020B0604020202020204" pitchFamily="34" charset="0"/>
                          <a:cs typeface="Arial" panose="020B0604020202020204" pitchFamily="34" charset="0"/>
                        </a:rPr>
                        <a:t>Step 5</a:t>
                      </a:r>
                    </a:p>
                  </a:txBody>
                  <a:tcPr/>
                </a:tc>
                <a:tc>
                  <a:txBody>
                    <a:bodyPr/>
                    <a:lstStyle/>
                    <a:p>
                      <a:pPr algn="ctr"/>
                      <a:r>
                        <a:rPr lang="en-US" sz="1600" dirty="0">
                          <a:latin typeface="Arial" panose="020B0604020202020204" pitchFamily="34" charset="0"/>
                          <a:cs typeface="Arial" panose="020B0604020202020204" pitchFamily="34" charset="0"/>
                        </a:rPr>
                        <a:t>x</a:t>
                      </a:r>
                    </a:p>
                  </a:txBody>
                  <a:tcPr/>
                </a:tc>
                <a:tc>
                  <a:txBody>
                    <a:bodyPr/>
                    <a:lstStyle/>
                    <a:p>
                      <a:r>
                        <a:rPr lang="en-US" sz="1600" dirty="0">
                          <a:latin typeface="Arial" panose="020B0604020202020204" pitchFamily="34" charset="0"/>
                          <a:cs typeface="Arial" panose="020B0604020202020204" pitchFamily="34" charset="0"/>
                        </a:rPr>
                        <a:t>Allowable Growth Factor</a:t>
                      </a:r>
                    </a:p>
                  </a:txBody>
                  <a:tcPr/>
                </a:tc>
                <a:tc>
                  <a:txBody>
                    <a:bodyPr/>
                    <a:lstStyle/>
                    <a:p>
                      <a:pPr algn="l"/>
                      <a:r>
                        <a:rPr lang="en-US" sz="1600" u="sng" dirty="0">
                          <a:latin typeface="Arial" panose="020B0604020202020204" pitchFamily="34" charset="0"/>
                          <a:cs typeface="Arial" panose="020B0604020202020204" pitchFamily="34" charset="0"/>
                        </a:rPr>
                        <a:t>             2.00%</a:t>
                      </a:r>
                    </a:p>
                  </a:txBody>
                  <a:tcPr/>
                </a:tc>
                <a:extLst>
                  <a:ext uri="{0D108BD9-81ED-4DB2-BD59-A6C34878D82A}">
                    <a16:rowId xmlns:a16="http://schemas.microsoft.com/office/drawing/2014/main" val="10007"/>
                  </a:ext>
                </a:extLst>
              </a:tr>
              <a:tr h="319057">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endParaRPr lang="en-US" sz="1600" dirty="0">
                        <a:latin typeface="Arial" panose="020B0604020202020204" pitchFamily="34" charset="0"/>
                        <a:cs typeface="Arial" panose="020B0604020202020204" pitchFamily="34" charset="0"/>
                      </a:endParaRPr>
                    </a:p>
                  </a:txBody>
                  <a:tcPr/>
                </a:tc>
                <a:tc>
                  <a:txBody>
                    <a:bodyPr/>
                    <a:lstStyle/>
                    <a:p>
                      <a:pPr algn="l"/>
                      <a:r>
                        <a:rPr lang="en-US" sz="1600" dirty="0">
                          <a:latin typeface="Arial" panose="020B0604020202020204" pitchFamily="34" charset="0"/>
                          <a:cs typeface="Arial" panose="020B0604020202020204" pitchFamily="34" charset="0"/>
                        </a:rPr>
                        <a:t>$    4,413,189</a:t>
                      </a:r>
                    </a:p>
                  </a:txBody>
                  <a:tcPr/>
                </a:tc>
                <a:extLst>
                  <a:ext uri="{0D108BD9-81ED-4DB2-BD59-A6C34878D82A}">
                    <a16:rowId xmlns:a16="http://schemas.microsoft.com/office/drawing/2014/main" val="10008"/>
                  </a:ext>
                </a:extLst>
              </a:tr>
              <a:tr h="319057">
                <a:tc>
                  <a:txBody>
                    <a:bodyPr/>
                    <a:lstStyle/>
                    <a:p>
                      <a:pPr algn="ctr"/>
                      <a:r>
                        <a:rPr lang="en-US" sz="1600" dirty="0">
                          <a:latin typeface="Arial" panose="020B0604020202020204" pitchFamily="34" charset="0"/>
                          <a:cs typeface="Arial" panose="020B0604020202020204" pitchFamily="34" charset="0"/>
                        </a:rPr>
                        <a:t>Step 6</a:t>
                      </a:r>
                    </a:p>
                  </a:txBody>
                  <a:tcPr/>
                </a:tc>
                <a:tc>
                  <a:txBody>
                    <a:bodyPr/>
                    <a:lstStyle/>
                    <a:p>
                      <a:pPr algn="ctr"/>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Available Carryover</a:t>
                      </a:r>
                    </a:p>
                  </a:txBody>
                  <a:tcPr/>
                </a:tc>
                <a:tc>
                  <a:txBody>
                    <a:bodyPr/>
                    <a:lstStyle/>
                    <a:p>
                      <a:pPr algn="l"/>
                      <a:r>
                        <a:rPr lang="en-US" sz="1600" dirty="0">
                          <a:latin typeface="Arial" panose="020B0604020202020204" pitchFamily="34" charset="0"/>
                          <a:cs typeface="Arial" panose="020B0604020202020204" pitchFamily="34" charset="0"/>
                        </a:rPr>
                        <a:t>                 -0-</a:t>
                      </a:r>
                    </a:p>
                  </a:txBody>
                  <a:tcPr/>
                </a:tc>
                <a:extLst>
                  <a:ext uri="{0D108BD9-81ED-4DB2-BD59-A6C34878D82A}">
                    <a16:rowId xmlns:a16="http://schemas.microsoft.com/office/drawing/2014/main" val="10009"/>
                  </a:ext>
                </a:extLst>
              </a:tr>
              <a:tr h="319057">
                <a:tc>
                  <a:txBody>
                    <a:bodyPr/>
                    <a:lstStyle/>
                    <a:p>
                      <a:pPr algn="ctr"/>
                      <a:r>
                        <a:rPr lang="en-US" sz="1600" dirty="0">
                          <a:latin typeface="Arial" panose="020B0604020202020204" pitchFamily="34" charset="0"/>
                          <a:cs typeface="Arial" panose="020B0604020202020204" pitchFamily="34" charset="0"/>
                        </a:rPr>
                        <a:t>Step 7</a:t>
                      </a:r>
                    </a:p>
                  </a:txBody>
                  <a:tcPr/>
                </a:tc>
                <a:tc>
                  <a:txBody>
                    <a:bodyPr/>
                    <a:lstStyle/>
                    <a:p>
                      <a:pPr algn="ctr"/>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PILOTS</a:t>
                      </a:r>
                      <a:r>
                        <a:rPr lang="en-US" sz="1600" baseline="0" dirty="0">
                          <a:latin typeface="Arial" panose="020B0604020202020204" pitchFamily="34" charset="0"/>
                          <a:cs typeface="Arial" panose="020B0604020202020204" pitchFamily="34" charset="0"/>
                        </a:rPr>
                        <a:t> next year</a:t>
                      </a:r>
                      <a:endParaRPr lang="en-US" sz="1600" dirty="0">
                        <a:latin typeface="Arial" panose="020B0604020202020204" pitchFamily="34" charset="0"/>
                        <a:cs typeface="Arial" panose="020B0604020202020204" pitchFamily="34" charset="0"/>
                      </a:endParaRPr>
                    </a:p>
                  </a:txBody>
                  <a:tcPr/>
                </a:tc>
                <a:tc>
                  <a:txBody>
                    <a:bodyPr/>
                    <a:lstStyle/>
                    <a:p>
                      <a:pPr algn="l"/>
                      <a:r>
                        <a:rPr lang="en-US" sz="1600" u="sng" dirty="0">
                          <a:latin typeface="Arial" panose="020B0604020202020204" pitchFamily="34" charset="0"/>
                          <a:cs typeface="Arial" panose="020B0604020202020204" pitchFamily="34" charset="0"/>
                        </a:rPr>
                        <a:t>($        12,504</a:t>
                      </a:r>
                      <a:r>
                        <a:rPr lang="en-US" sz="16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0010"/>
                  </a:ext>
                </a:extLst>
              </a:tr>
              <a:tr h="319057">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TAX LEVY LIMIT</a:t>
                      </a:r>
                      <a:endParaRPr lang="en-US" sz="1600" b="1"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    4,400,685</a:t>
                      </a:r>
                      <a:endParaRPr lang="en-US" sz="16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1"/>
                  </a:ext>
                </a:extLst>
              </a:tr>
              <a:tr h="319057">
                <a:tc>
                  <a:txBody>
                    <a:bodyPr/>
                    <a:lstStyle/>
                    <a:p>
                      <a:pPr algn="ctr"/>
                      <a:r>
                        <a:rPr lang="en-US" sz="1600" dirty="0">
                          <a:latin typeface="Arial" panose="020B0604020202020204" pitchFamily="34" charset="0"/>
                          <a:cs typeface="Arial" panose="020B0604020202020204" pitchFamily="34" charset="0"/>
                        </a:rPr>
                        <a:t>Step 8</a:t>
                      </a:r>
                    </a:p>
                  </a:txBody>
                  <a:tcPr/>
                </a:tc>
                <a:tc>
                  <a:txBody>
                    <a:bodyPr/>
                    <a:lstStyle/>
                    <a:p>
                      <a:pPr algn="ctr"/>
                      <a:r>
                        <a:rPr lang="en-US" sz="1600" dirty="0">
                          <a:latin typeface="Arial" panose="020B0604020202020204" pitchFamily="34" charset="0"/>
                          <a:cs typeface="Arial" panose="020B0604020202020204" pitchFamily="34" charset="0"/>
                        </a:rPr>
                        <a:t>+</a:t>
                      </a:r>
                    </a:p>
                  </a:txBody>
                  <a:tcPr/>
                </a:tc>
                <a:tc>
                  <a:txBody>
                    <a:bodyPr/>
                    <a:lstStyle/>
                    <a:p>
                      <a:r>
                        <a:rPr lang="en-US" sz="1600" dirty="0">
                          <a:latin typeface="Arial" panose="020B0604020202020204" pitchFamily="34" charset="0"/>
                          <a:cs typeface="Arial" panose="020B0604020202020204" pitchFamily="34" charset="0"/>
                        </a:rPr>
                        <a:t>Exclusion: Capital Levy,</a:t>
                      </a:r>
                      <a:r>
                        <a:rPr lang="en-US" sz="1600" baseline="0" dirty="0">
                          <a:latin typeface="Arial" panose="020B0604020202020204" pitchFamily="34" charset="0"/>
                          <a:cs typeface="Arial" panose="020B0604020202020204" pitchFamily="34" charset="0"/>
                        </a:rPr>
                        <a:t> next year</a:t>
                      </a: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       318,602</a:t>
                      </a:r>
                    </a:p>
                  </a:txBody>
                  <a:tcPr/>
                </a:tc>
                <a:extLst>
                  <a:ext uri="{0D108BD9-81ED-4DB2-BD59-A6C34878D82A}">
                    <a16:rowId xmlns:a16="http://schemas.microsoft.com/office/drawing/2014/main" val="10012"/>
                  </a:ext>
                </a:extLst>
              </a:tr>
              <a:tr h="319057">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pPr algn="ct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MAXIMUM ALLOWABLE</a:t>
                      </a:r>
                      <a:r>
                        <a:rPr lang="en-US" sz="1600" baseline="0" dirty="0">
                          <a:latin typeface="Arial" panose="020B0604020202020204" pitchFamily="34" charset="0"/>
                          <a:cs typeface="Arial" panose="020B0604020202020204" pitchFamily="34" charset="0"/>
                        </a:rPr>
                        <a:t> LEVY LIMIT</a:t>
                      </a:r>
                      <a:endParaRPr lang="en-US" sz="1600" b="1"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    4,719,287</a:t>
                      </a:r>
                      <a:endParaRPr lang="en-US" sz="16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271981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Maximum Allowable Levy Limit</a:t>
            </a:r>
          </a:p>
        </p:txBody>
      </p:sp>
      <p:sp>
        <p:nvSpPr>
          <p:cNvPr id="6" name="Slide Number Placeholder 5"/>
          <p:cNvSpPr>
            <a:spLocks noGrp="1"/>
          </p:cNvSpPr>
          <p:nvPr>
            <p:ph type="sldNum" sz="quarter" idx="12"/>
          </p:nvPr>
        </p:nvSpPr>
        <p:spPr>
          <a:xfrm>
            <a:off x="6457950" y="6430592"/>
            <a:ext cx="2057400" cy="365125"/>
          </a:xfrm>
        </p:spPr>
        <p:txBody>
          <a:bodyPr/>
          <a:lstStyle/>
          <a:p>
            <a:fld id="{42111DAB-6426-4523-A227-8704EA05302A}" type="slidenum">
              <a:rPr lang="en-US" smtClean="0"/>
              <a:pPr/>
              <a:t>11</a:t>
            </a:fld>
            <a:endParaRPr lang="en-US" dirty="0"/>
          </a:p>
        </p:txBody>
      </p:sp>
      <p:cxnSp>
        <p:nvCxnSpPr>
          <p:cNvPr id="7" name="Straight Connector 6">
            <a:extLst>
              <a:ext uri="{FF2B5EF4-FFF2-40B4-BE49-F238E27FC236}">
                <a16:creationId xmlns:a16="http://schemas.microsoft.com/office/drawing/2014/main" id="{16DF6C61-4AAC-40FB-BC48-9C9A76D64C1A}"/>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8" name="Picture 7">
            <a:extLst>
              <a:ext uri="{FF2B5EF4-FFF2-40B4-BE49-F238E27FC236}">
                <a16:creationId xmlns:a16="http://schemas.microsoft.com/office/drawing/2014/main" id="{83B63613-2C2E-42BB-97FB-53D9201BBE61}"/>
              </a:ext>
            </a:extLst>
          </p:cNvPr>
          <p:cNvPicPr>
            <a:picLocks noChangeAspect="1"/>
          </p:cNvPicPr>
          <p:nvPr/>
        </p:nvPicPr>
        <p:blipFill>
          <a:blip r:embed="rId2"/>
          <a:stretch>
            <a:fillRect/>
          </a:stretch>
        </p:blipFill>
        <p:spPr>
          <a:xfrm>
            <a:off x="347765" y="6098576"/>
            <a:ext cx="709967" cy="709967"/>
          </a:xfrm>
          <a:prstGeom prst="rect">
            <a:avLst/>
          </a:prstGeom>
        </p:spPr>
      </p:pic>
      <p:graphicFrame>
        <p:nvGraphicFramePr>
          <p:cNvPr id="9" name="Content Placeholder 3">
            <a:extLst>
              <a:ext uri="{FF2B5EF4-FFF2-40B4-BE49-F238E27FC236}">
                <a16:creationId xmlns:a16="http://schemas.microsoft.com/office/drawing/2014/main" id="{CB6B8CF4-691D-464D-AD87-A9DFF9E9ED3C}"/>
              </a:ext>
            </a:extLst>
          </p:cNvPr>
          <p:cNvGraphicFramePr>
            <a:graphicFrameLocks noGrp="1"/>
          </p:cNvGraphicFramePr>
          <p:nvPr>
            <p:ph idx="1"/>
            <p:extLst>
              <p:ext uri="{D42A27DB-BD31-4B8C-83A1-F6EECF244321}">
                <p14:modId xmlns:p14="http://schemas.microsoft.com/office/powerpoint/2010/main" val="2625289727"/>
              </p:ext>
            </p:extLst>
          </p:nvPr>
        </p:nvGraphicFramePr>
        <p:xfrm>
          <a:off x="1524000" y="1655077"/>
          <a:ext cx="6096000" cy="3467021"/>
        </p:xfrm>
        <a:graphic>
          <a:graphicData uri="http://schemas.openxmlformats.org/drawingml/2006/table">
            <a:tbl>
              <a:tblPr bandRow="1">
                <a:tableStyleId>{B301B821-A1FF-4177-AEE7-76D212191A09}</a:tableStyleId>
              </a:tblPr>
              <a:tblGrid>
                <a:gridCol w="4333301">
                  <a:extLst>
                    <a:ext uri="{9D8B030D-6E8A-4147-A177-3AD203B41FA5}">
                      <a16:colId xmlns:a16="http://schemas.microsoft.com/office/drawing/2014/main" val="20000"/>
                    </a:ext>
                  </a:extLst>
                </a:gridCol>
                <a:gridCol w="1762699">
                  <a:extLst>
                    <a:ext uri="{9D8B030D-6E8A-4147-A177-3AD203B41FA5}">
                      <a16:colId xmlns:a16="http://schemas.microsoft.com/office/drawing/2014/main" val="20001"/>
                    </a:ext>
                  </a:extLst>
                </a:gridCol>
              </a:tblGrid>
              <a:tr h="554655">
                <a:tc gridSpan="2">
                  <a:txBody>
                    <a:bodyPr/>
                    <a:lstStyle/>
                    <a:p>
                      <a:pPr algn="ctr"/>
                      <a:r>
                        <a:rPr lang="en-US" sz="2000" dirty="0">
                          <a:latin typeface="Arial" panose="020B0604020202020204" pitchFamily="34" charset="0"/>
                          <a:cs typeface="Arial" panose="020B0604020202020204" pitchFamily="34" charset="0"/>
                        </a:rPr>
                        <a:t>Maximum Tax</a:t>
                      </a:r>
                      <a:r>
                        <a:rPr lang="en-US" sz="2000" baseline="0" dirty="0">
                          <a:latin typeface="Arial" panose="020B0604020202020204" pitchFamily="34" charset="0"/>
                          <a:cs typeface="Arial" panose="020B0604020202020204" pitchFamily="34" charset="0"/>
                        </a:rPr>
                        <a:t> Levy Increase without “Super Majority”</a:t>
                      </a:r>
                      <a:endParaRPr lang="en-US" sz="2000" dirty="0">
                        <a:solidFill>
                          <a:schemeClr val="bg1"/>
                        </a:solidFill>
                        <a:latin typeface="Arial" panose="020B0604020202020204" pitchFamily="34" charset="0"/>
                        <a:cs typeface="Arial" panose="020B0604020202020204" pitchFamily="34" charset="0"/>
                      </a:endParaRPr>
                    </a:p>
                  </a:txBody>
                  <a:tcPr anchor="ctr"/>
                </a:tc>
                <a:tc hMerge="1">
                  <a:txBody>
                    <a:bodyPr/>
                    <a:lstStyle/>
                    <a:p>
                      <a:endParaRPr lang="en-US"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602822">
                <a:tc>
                  <a:txBody>
                    <a:bodyPr/>
                    <a:lstStyle/>
                    <a:p>
                      <a:r>
                        <a:rPr lang="en-US" sz="2000" dirty="0">
                          <a:latin typeface="Arial" panose="020B0604020202020204" pitchFamily="34" charset="0"/>
                          <a:cs typeface="Arial" panose="020B0604020202020204" pitchFamily="34" charset="0"/>
                        </a:rPr>
                        <a:t>2023-24 Maximum Allowable Tax Levy*</a:t>
                      </a:r>
                    </a:p>
                  </a:txBody>
                  <a:tcPr/>
                </a:tc>
                <a:tc>
                  <a:txBody>
                    <a:bodyPr/>
                    <a:lstStyle/>
                    <a:p>
                      <a:r>
                        <a:rPr lang="en-US" sz="2000" dirty="0">
                          <a:latin typeface="Arial" panose="020B0604020202020204" pitchFamily="34" charset="0"/>
                          <a:cs typeface="Arial" panose="020B0604020202020204" pitchFamily="34" charset="0"/>
                        </a:rPr>
                        <a:t>$4,719,287</a:t>
                      </a:r>
                    </a:p>
                  </a:txBody>
                  <a:tcPr/>
                </a:tc>
                <a:extLst>
                  <a:ext uri="{0D108BD9-81ED-4DB2-BD59-A6C34878D82A}">
                    <a16:rowId xmlns:a16="http://schemas.microsoft.com/office/drawing/2014/main" val="10001"/>
                  </a:ext>
                </a:extLst>
              </a:tr>
              <a:tr h="602822">
                <a:tc>
                  <a:txBody>
                    <a:bodyPr/>
                    <a:lstStyle/>
                    <a:p>
                      <a:r>
                        <a:rPr lang="en-US" sz="2000" dirty="0">
                          <a:latin typeface="Arial" panose="020B0604020202020204" pitchFamily="34" charset="0"/>
                          <a:cs typeface="Arial" panose="020B0604020202020204" pitchFamily="34" charset="0"/>
                        </a:rPr>
                        <a:t>2022-23 Tax Levy</a:t>
                      </a:r>
                    </a:p>
                  </a:txBody>
                  <a:tcPr/>
                </a:tc>
                <a:tc>
                  <a:txBody>
                    <a:bodyPr/>
                    <a:lstStyle/>
                    <a:p>
                      <a:r>
                        <a:rPr lang="en-US" sz="2000" dirty="0">
                          <a:latin typeface="Arial" panose="020B0604020202020204" pitchFamily="34" charset="0"/>
                          <a:cs typeface="Arial" panose="020B0604020202020204" pitchFamily="34" charset="0"/>
                        </a:rPr>
                        <a:t>$4,589,159</a:t>
                      </a:r>
                    </a:p>
                    <a:p>
                      <a:endParaRPr lang="en-US" sz="2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870743">
                <a:tc>
                  <a:txBody>
                    <a:bodyPr/>
                    <a:lstStyle/>
                    <a:p>
                      <a:r>
                        <a:rPr lang="en-US" sz="2000" dirty="0">
                          <a:latin typeface="Arial" panose="020B0604020202020204" pitchFamily="34" charset="0"/>
                          <a:cs typeface="Arial" panose="020B0604020202020204" pitchFamily="34" charset="0"/>
                        </a:rPr>
                        <a:t>Maximum increase in Tax Levy to remain under Tax Levy Limit</a:t>
                      </a:r>
                    </a:p>
                  </a:txBody>
                  <a:tcPr/>
                </a:tc>
                <a:tc>
                  <a:txBody>
                    <a:bodyPr/>
                    <a:lstStyle/>
                    <a:p>
                      <a:r>
                        <a:rPr lang="en-US" sz="2000" dirty="0">
                          <a:latin typeface="Arial" panose="020B0604020202020204" pitchFamily="34" charset="0"/>
                          <a:cs typeface="Arial" panose="020B0604020202020204" pitchFamily="34" charset="0"/>
                        </a:rPr>
                        <a:t>$   130,128</a:t>
                      </a:r>
                    </a:p>
                  </a:txBody>
                  <a:tcPr/>
                </a:tc>
                <a:extLst>
                  <a:ext uri="{0D108BD9-81ED-4DB2-BD59-A6C34878D82A}">
                    <a16:rowId xmlns:a16="http://schemas.microsoft.com/office/drawing/2014/main" val="10003"/>
                  </a:ext>
                </a:extLst>
              </a:tr>
              <a:tr h="493158">
                <a:tc>
                  <a:txBody>
                    <a:bodyPr/>
                    <a:lstStyle/>
                    <a:p>
                      <a:r>
                        <a:rPr lang="en-US" sz="2000" dirty="0">
                          <a:latin typeface="Arial" panose="020B0604020202020204" pitchFamily="34" charset="0"/>
                          <a:cs typeface="Arial" panose="020B0604020202020204" pitchFamily="34" charset="0"/>
                        </a:rPr>
                        <a:t>Percentage Increase</a:t>
                      </a:r>
                    </a:p>
                  </a:txBody>
                  <a:tcPr/>
                </a:tc>
                <a:tc>
                  <a:txBody>
                    <a:bodyPr/>
                    <a:lstStyle/>
                    <a:p>
                      <a:pPr algn="l"/>
                      <a:r>
                        <a:rPr lang="en-US" sz="2000" dirty="0">
                          <a:latin typeface="Arial" panose="020B0604020202020204" pitchFamily="34" charset="0"/>
                          <a:cs typeface="Arial" panose="020B0604020202020204" pitchFamily="34" charset="0"/>
                        </a:rPr>
                        <a:t>         2.84%</a:t>
                      </a:r>
                    </a:p>
                  </a:txBody>
                  <a:tcPr/>
                </a:tc>
                <a:extLst>
                  <a:ext uri="{0D108BD9-81ED-4DB2-BD59-A6C34878D82A}">
                    <a16:rowId xmlns:a16="http://schemas.microsoft.com/office/drawing/2014/main" val="10004"/>
                  </a:ext>
                </a:extLst>
              </a:tr>
            </a:tbl>
          </a:graphicData>
        </a:graphic>
      </p:graphicFrame>
      <p:sp>
        <p:nvSpPr>
          <p:cNvPr id="11" name="TextBox 10">
            <a:extLst>
              <a:ext uri="{FF2B5EF4-FFF2-40B4-BE49-F238E27FC236}">
                <a16:creationId xmlns:a16="http://schemas.microsoft.com/office/drawing/2014/main" id="{27A83603-825F-46D2-9DE0-D3014351F232}"/>
              </a:ext>
            </a:extLst>
          </p:cNvPr>
          <p:cNvSpPr txBox="1"/>
          <p:nvPr/>
        </p:nvSpPr>
        <p:spPr>
          <a:xfrm>
            <a:off x="1524000" y="5575992"/>
            <a:ext cx="6096000" cy="677108"/>
          </a:xfrm>
          <a:prstGeom prst="rect">
            <a:avLst/>
          </a:prstGeom>
          <a:noFill/>
        </p:spPr>
        <p:txBody>
          <a:bodyPr wrap="square" rtlCol="0">
            <a:spAutoFit/>
          </a:bodyPr>
          <a:lstStyle/>
          <a:p>
            <a:pPr algn="ctr"/>
            <a:r>
              <a:rPr lang="en-US" sz="2000" dirty="0">
                <a:solidFill>
                  <a:schemeClr val="tx2"/>
                </a:solidFill>
                <a:latin typeface="Arial" panose="020B0604020202020204" pitchFamily="34" charset="0"/>
                <a:cs typeface="Arial" panose="020B0604020202020204" pitchFamily="34" charset="0"/>
              </a:rPr>
              <a:t>*Without voter approval in excess of 60%</a:t>
            </a:r>
          </a:p>
          <a:p>
            <a:pPr algn="ctr"/>
            <a:r>
              <a:rPr lang="en-US" dirty="0">
                <a:solidFill>
                  <a:schemeClr val="tx2"/>
                </a:solidFill>
              </a:rPr>
              <a:t> </a:t>
            </a:r>
          </a:p>
        </p:txBody>
      </p:sp>
    </p:spTree>
    <p:extLst>
      <p:ext uri="{BB962C8B-B14F-4D97-AF65-F5344CB8AC3E}">
        <p14:creationId xmlns:p14="http://schemas.microsoft.com/office/powerpoint/2010/main" val="1402150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691516"/>
            <a:ext cx="7972425" cy="832797"/>
          </a:xfrm>
        </p:spPr>
        <p:txBody>
          <a:bodyPr>
            <a:noAutofit/>
          </a:bodyPr>
          <a:lstStyle/>
          <a:p>
            <a:r>
              <a:rPr lang="en-US" sz="4000" dirty="0">
                <a:latin typeface="Arial" panose="020B0604020202020204" pitchFamily="34" charset="0"/>
                <a:cs typeface="Arial" panose="020B0604020202020204" pitchFamily="34" charset="0"/>
              </a:rPr>
              <a:t>Variables impacting levy limit</a:t>
            </a:r>
          </a:p>
        </p:txBody>
      </p:sp>
      <p:sp>
        <p:nvSpPr>
          <p:cNvPr id="3" name="Content Placeholder 2"/>
          <p:cNvSpPr>
            <a:spLocks noGrp="1"/>
          </p:cNvSpPr>
          <p:nvPr>
            <p:ph idx="1"/>
          </p:nvPr>
        </p:nvSpPr>
        <p:spPr>
          <a:xfrm>
            <a:off x="1257300" y="5886451"/>
            <a:ext cx="6515100" cy="2422922"/>
          </a:xfrm>
        </p:spPr>
        <p:txBody>
          <a:bodyPr/>
          <a:lstStyle/>
          <a:p>
            <a:endParaRPr lang="en-US" dirty="0"/>
          </a:p>
          <a:p>
            <a:endParaRPr lang="en-US" dirty="0"/>
          </a:p>
        </p:txBody>
      </p:sp>
      <p:sp>
        <p:nvSpPr>
          <p:cNvPr id="5" name="Slide Number Placeholder 4"/>
          <p:cNvSpPr>
            <a:spLocks noGrp="1"/>
          </p:cNvSpPr>
          <p:nvPr>
            <p:ph type="sldNum" sz="quarter" idx="12"/>
          </p:nvPr>
        </p:nvSpPr>
        <p:spPr>
          <a:xfrm>
            <a:off x="6448425" y="6439646"/>
            <a:ext cx="2057400" cy="365125"/>
          </a:xfrm>
        </p:spPr>
        <p:txBody>
          <a:bodyPr/>
          <a:lstStyle/>
          <a:p>
            <a:fld id="{2112CBF6-1376-42D6-A48F-A2DAB8C75410}" type="slidenum">
              <a:rPr lang="en-US" smtClean="0"/>
              <a:t>12</a:t>
            </a:fld>
            <a:endParaRPr lang="en-US" dirty="0"/>
          </a:p>
        </p:txBody>
      </p:sp>
      <p:graphicFrame>
        <p:nvGraphicFramePr>
          <p:cNvPr id="4" name="Diagram 3"/>
          <p:cNvGraphicFramePr/>
          <p:nvPr>
            <p:extLst>
              <p:ext uri="{D42A27DB-BD31-4B8C-83A1-F6EECF244321}">
                <p14:modId xmlns:p14="http://schemas.microsoft.com/office/powerpoint/2010/main" val="1373733543"/>
              </p:ext>
            </p:extLst>
          </p:nvPr>
        </p:nvGraphicFramePr>
        <p:xfrm>
          <a:off x="533400" y="1384512"/>
          <a:ext cx="8153400" cy="42669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438400" y="4876800"/>
            <a:ext cx="4114800" cy="523220"/>
          </a:xfrm>
          <a:prstGeom prst="rect">
            <a:avLst/>
          </a:prstGeom>
          <a:noFill/>
        </p:spPr>
        <p:txBody>
          <a:bodyPr wrap="square" rtlCol="0">
            <a:spAutoFit/>
          </a:bodyPr>
          <a:lstStyle/>
          <a:p>
            <a:pPr algn="ctr"/>
            <a:r>
              <a:rPr lang="en-US" sz="2800" dirty="0">
                <a:latin typeface="Arial" panose="020B0604020202020204" pitchFamily="34" charset="0"/>
                <a:cs typeface="Arial" panose="020B0604020202020204" pitchFamily="34" charset="0"/>
              </a:rPr>
              <a:t>Total = $130,128</a:t>
            </a:r>
          </a:p>
        </p:txBody>
      </p:sp>
      <p:pic>
        <p:nvPicPr>
          <p:cNvPr id="10" name="Picture 9">
            <a:extLst>
              <a:ext uri="{FF2B5EF4-FFF2-40B4-BE49-F238E27FC236}">
                <a16:creationId xmlns:a16="http://schemas.microsoft.com/office/drawing/2014/main" id="{A9F06A6E-485A-4391-8505-4809C7FFD048}"/>
              </a:ext>
            </a:extLst>
          </p:cNvPr>
          <p:cNvPicPr>
            <a:picLocks noChangeAspect="1"/>
          </p:cNvPicPr>
          <p:nvPr/>
        </p:nvPicPr>
        <p:blipFill>
          <a:blip r:embed="rId8"/>
          <a:stretch>
            <a:fillRect/>
          </a:stretch>
        </p:blipFill>
        <p:spPr>
          <a:xfrm>
            <a:off x="347765" y="6098576"/>
            <a:ext cx="709967" cy="709967"/>
          </a:xfrm>
          <a:prstGeom prst="rect">
            <a:avLst/>
          </a:prstGeom>
        </p:spPr>
      </p:pic>
      <p:cxnSp>
        <p:nvCxnSpPr>
          <p:cNvPr id="11" name="Straight Connector 10">
            <a:extLst>
              <a:ext uri="{FF2B5EF4-FFF2-40B4-BE49-F238E27FC236}">
                <a16:creationId xmlns:a16="http://schemas.microsoft.com/office/drawing/2014/main" id="{B9080546-2D0F-444C-8FE8-454D9758EFBC}"/>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58280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Fiscal Monitoring System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02606223"/>
              </p:ext>
            </p:extLst>
          </p:nvPr>
        </p:nvGraphicFramePr>
        <p:xfrm>
          <a:off x="1409700" y="1081646"/>
          <a:ext cx="6324600" cy="22717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p:cNvSpPr>
            <a:spLocks noGrp="1"/>
          </p:cNvSpPr>
          <p:nvPr>
            <p:ph type="sldNum" sz="quarter" idx="12"/>
          </p:nvPr>
        </p:nvSpPr>
        <p:spPr>
          <a:xfrm>
            <a:off x="6457950" y="6477000"/>
            <a:ext cx="2057400" cy="365125"/>
          </a:xfrm>
        </p:spPr>
        <p:txBody>
          <a:bodyPr/>
          <a:lstStyle/>
          <a:p>
            <a:fld id="{42111DAB-6426-4523-A227-8704EA05302A}" type="slidenum">
              <a:rPr lang="en-US" smtClean="0"/>
              <a:pPr/>
              <a:t>13</a:t>
            </a:fld>
            <a:endParaRPr lang="en-US" dirty="0"/>
          </a:p>
        </p:txBody>
      </p:sp>
      <p:graphicFrame>
        <p:nvGraphicFramePr>
          <p:cNvPr id="3" name="Diagram 2"/>
          <p:cNvGraphicFramePr/>
          <p:nvPr>
            <p:extLst>
              <p:ext uri="{D42A27DB-BD31-4B8C-83A1-F6EECF244321}">
                <p14:modId xmlns:p14="http://schemas.microsoft.com/office/powerpoint/2010/main" val="2018925358"/>
              </p:ext>
            </p:extLst>
          </p:nvPr>
        </p:nvGraphicFramePr>
        <p:xfrm>
          <a:off x="1607305" y="1734928"/>
          <a:ext cx="6096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p:cNvGraphicFramePr/>
          <p:nvPr>
            <p:extLst>
              <p:ext uri="{D42A27DB-BD31-4B8C-83A1-F6EECF244321}">
                <p14:modId xmlns:p14="http://schemas.microsoft.com/office/powerpoint/2010/main" val="505772741"/>
              </p:ext>
            </p:extLst>
          </p:nvPr>
        </p:nvGraphicFramePr>
        <p:xfrm>
          <a:off x="1607305" y="3048000"/>
          <a:ext cx="6096000" cy="40640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9" name="Straight Connector 8">
            <a:extLst>
              <a:ext uri="{FF2B5EF4-FFF2-40B4-BE49-F238E27FC236}">
                <a16:creationId xmlns:a16="http://schemas.microsoft.com/office/drawing/2014/main" id="{ED19E4C2-975C-4CC7-8685-6426EBFAB803}"/>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1" name="Picture 10">
            <a:extLst>
              <a:ext uri="{FF2B5EF4-FFF2-40B4-BE49-F238E27FC236}">
                <a16:creationId xmlns:a16="http://schemas.microsoft.com/office/drawing/2014/main" id="{DB391EEB-B0F9-4D7D-A02F-26FC9C11E37F}"/>
              </a:ext>
            </a:extLst>
          </p:cNvPr>
          <p:cNvPicPr>
            <a:picLocks noChangeAspect="1"/>
          </p:cNvPicPr>
          <p:nvPr/>
        </p:nvPicPr>
        <p:blipFill>
          <a:blip r:embed="rId18"/>
          <a:stretch>
            <a:fillRect/>
          </a:stretch>
        </p:blipFill>
        <p:spPr>
          <a:xfrm>
            <a:off x="347765" y="6098576"/>
            <a:ext cx="709967" cy="709967"/>
          </a:xfrm>
          <a:prstGeom prst="rect">
            <a:avLst/>
          </a:prstGeom>
        </p:spPr>
      </p:pic>
    </p:spTree>
    <p:extLst>
      <p:ext uri="{BB962C8B-B14F-4D97-AF65-F5344CB8AC3E}">
        <p14:creationId xmlns:p14="http://schemas.microsoft.com/office/powerpoint/2010/main" val="3749748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01649"/>
            <a:ext cx="8382000" cy="1028700"/>
          </a:xfrm>
        </p:spPr>
        <p:txBody>
          <a:bodyPr>
            <a:normAutofit fontScale="90000"/>
          </a:bodyPr>
          <a:lstStyle/>
          <a:p>
            <a:r>
              <a:rPr lang="en-US" sz="4400" dirty="0">
                <a:latin typeface="Arial" panose="020B0604020202020204" pitchFamily="34" charset="0"/>
                <a:cs typeface="Arial" panose="020B0604020202020204" pitchFamily="34" charset="0"/>
              </a:rPr>
              <a:t>Fiscal Stress Categories &amp; Scoring</a:t>
            </a:r>
            <a:br>
              <a:rPr lang="en-US" dirty="0"/>
            </a:br>
            <a:endParaRPr lang="en-US" dirty="0"/>
          </a:p>
        </p:txBody>
      </p:sp>
      <p:sp>
        <p:nvSpPr>
          <p:cNvPr id="3" name="Slide Number Placeholder 2"/>
          <p:cNvSpPr>
            <a:spLocks noGrp="1"/>
          </p:cNvSpPr>
          <p:nvPr>
            <p:ph type="sldNum" sz="quarter" idx="12"/>
          </p:nvPr>
        </p:nvSpPr>
        <p:spPr>
          <a:xfrm>
            <a:off x="6479801" y="6443418"/>
            <a:ext cx="2057400" cy="365125"/>
          </a:xfrm>
        </p:spPr>
        <p:txBody>
          <a:bodyPr/>
          <a:lstStyle/>
          <a:p>
            <a:fld id="{42111DAB-6426-4523-A227-8704EA05302A}" type="slidenum">
              <a:rPr lang="en-US" smtClean="0"/>
              <a:pPr/>
              <a:t>14</a:t>
            </a:fld>
            <a:endParaRPr lang="en-US" dirty="0"/>
          </a:p>
        </p:txBody>
      </p:sp>
      <p:graphicFrame>
        <p:nvGraphicFramePr>
          <p:cNvPr id="5" name="Diagram 4"/>
          <p:cNvGraphicFramePr/>
          <p:nvPr>
            <p:extLst>
              <p:ext uri="{D42A27DB-BD31-4B8C-83A1-F6EECF244321}">
                <p14:modId xmlns:p14="http://schemas.microsoft.com/office/powerpoint/2010/main" val="2951568578"/>
              </p:ext>
            </p:extLst>
          </p:nvPr>
        </p:nvGraphicFramePr>
        <p:xfrm>
          <a:off x="3657600" y="1371600"/>
          <a:ext cx="5257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89FD4D3B-AD42-4DD5-9167-F78235445AB1}"/>
              </a:ext>
            </a:extLst>
          </p:cNvPr>
          <p:cNvGraphicFramePr/>
          <p:nvPr>
            <p:extLst>
              <p:ext uri="{D42A27DB-BD31-4B8C-83A1-F6EECF244321}">
                <p14:modId xmlns:p14="http://schemas.microsoft.com/office/powerpoint/2010/main" val="3893951130"/>
              </p:ext>
            </p:extLst>
          </p:nvPr>
        </p:nvGraphicFramePr>
        <p:xfrm>
          <a:off x="833812" y="1530349"/>
          <a:ext cx="2595188" cy="380365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8" name="Straight Connector 7">
            <a:extLst>
              <a:ext uri="{FF2B5EF4-FFF2-40B4-BE49-F238E27FC236}">
                <a16:creationId xmlns:a16="http://schemas.microsoft.com/office/drawing/2014/main" id="{DEF3D590-5577-4633-B1B4-A414E62A5884}"/>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9" name="Picture 8">
            <a:extLst>
              <a:ext uri="{FF2B5EF4-FFF2-40B4-BE49-F238E27FC236}">
                <a16:creationId xmlns:a16="http://schemas.microsoft.com/office/drawing/2014/main" id="{6736FAF6-31B3-4B6B-87D7-B1BDFAF46E1F}"/>
              </a:ext>
            </a:extLst>
          </p:cNvPr>
          <p:cNvPicPr>
            <a:picLocks noChangeAspect="1"/>
          </p:cNvPicPr>
          <p:nvPr/>
        </p:nvPicPr>
        <p:blipFill>
          <a:blip r:embed="rId12"/>
          <a:stretch>
            <a:fillRect/>
          </a:stretch>
        </p:blipFill>
        <p:spPr>
          <a:xfrm>
            <a:off x="347765" y="6098576"/>
            <a:ext cx="709967" cy="709967"/>
          </a:xfrm>
          <a:prstGeom prst="rect">
            <a:avLst/>
          </a:prstGeom>
        </p:spPr>
      </p:pic>
    </p:spTree>
    <p:extLst>
      <p:ext uri="{BB962C8B-B14F-4D97-AF65-F5344CB8AC3E}">
        <p14:creationId xmlns:p14="http://schemas.microsoft.com/office/powerpoint/2010/main" val="3878729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Fund Balance</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a:p>
          <a:p>
            <a:pPr marL="342900" lvl="1" indent="0">
              <a:buNone/>
            </a:pPr>
            <a:endParaRPr lang="en-US" dirty="0"/>
          </a:p>
        </p:txBody>
      </p:sp>
      <p:sp>
        <p:nvSpPr>
          <p:cNvPr id="9" name="Slide Number Placeholder 8"/>
          <p:cNvSpPr>
            <a:spLocks noGrp="1"/>
          </p:cNvSpPr>
          <p:nvPr>
            <p:ph type="sldNum" sz="quarter" idx="12"/>
          </p:nvPr>
        </p:nvSpPr>
        <p:spPr>
          <a:xfrm>
            <a:off x="6457950" y="6434453"/>
            <a:ext cx="2057400" cy="365125"/>
          </a:xfrm>
        </p:spPr>
        <p:txBody>
          <a:bodyPr/>
          <a:lstStyle/>
          <a:p>
            <a:fld id="{42111DAB-6426-4523-A227-8704EA05302A}" type="slidenum">
              <a:rPr lang="en-US" smtClean="0"/>
              <a:pPr/>
              <a:t>15</a:t>
            </a:fld>
            <a:endParaRPr lang="en-US" dirty="0"/>
          </a:p>
        </p:txBody>
      </p:sp>
      <p:graphicFrame>
        <p:nvGraphicFramePr>
          <p:cNvPr id="4" name="Diagram 3"/>
          <p:cNvGraphicFramePr/>
          <p:nvPr>
            <p:extLst>
              <p:ext uri="{D42A27DB-BD31-4B8C-83A1-F6EECF244321}">
                <p14:modId xmlns:p14="http://schemas.microsoft.com/office/powerpoint/2010/main" val="1182232020"/>
              </p:ext>
            </p:extLst>
          </p:nvPr>
        </p:nvGraphicFramePr>
        <p:xfrm>
          <a:off x="1548713" y="2401845"/>
          <a:ext cx="6096000" cy="26699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75736" y="1802542"/>
            <a:ext cx="8062784" cy="461665"/>
          </a:xfrm>
          <a:prstGeom prst="rect">
            <a:avLst/>
          </a:prstGeom>
          <a:noFill/>
        </p:spPr>
        <p:txBody>
          <a:bodyPr wrap="square" rtlCol="0">
            <a:spAutoFit/>
          </a:bodyPr>
          <a:lstStyle/>
          <a:p>
            <a:pPr lvl="0" algn="ctr"/>
            <a:r>
              <a:rPr lang="en-US" sz="2400" dirty="0">
                <a:latin typeface="Arial" panose="020B0604020202020204" pitchFamily="34" charset="0"/>
                <a:cs typeface="Arial" panose="020B0604020202020204" pitchFamily="34" charset="0"/>
              </a:rPr>
              <a:t>Year-end Fund Balance - Weighted 50%</a:t>
            </a:r>
          </a:p>
        </p:txBody>
      </p:sp>
      <p:sp>
        <p:nvSpPr>
          <p:cNvPr id="6" name="TextBox 5"/>
          <p:cNvSpPr txBox="1"/>
          <p:nvPr/>
        </p:nvSpPr>
        <p:spPr>
          <a:xfrm>
            <a:off x="1548714" y="5262885"/>
            <a:ext cx="6096000" cy="461665"/>
          </a:xfrm>
          <a:prstGeom prst="rect">
            <a:avLst/>
          </a:prstGeom>
          <a:noFill/>
        </p:spPr>
        <p:txBody>
          <a:bodyPr wrap="square" rtlCol="0">
            <a:spAutoFit/>
          </a:bodyPr>
          <a:lstStyle/>
          <a:p>
            <a:pPr lvl="0" algn="ctr"/>
            <a:r>
              <a:rPr lang="en-US" sz="2400" dirty="0">
                <a:latin typeface="Arial" panose="020B0604020202020204" pitchFamily="34" charset="0"/>
                <a:cs typeface="Arial" panose="020B0604020202020204" pitchFamily="34" charset="0"/>
              </a:rPr>
              <a:t>Score = Zero points</a:t>
            </a:r>
          </a:p>
        </p:txBody>
      </p:sp>
      <p:cxnSp>
        <p:nvCxnSpPr>
          <p:cNvPr id="10" name="Straight Connector 9">
            <a:extLst>
              <a:ext uri="{FF2B5EF4-FFF2-40B4-BE49-F238E27FC236}">
                <a16:creationId xmlns:a16="http://schemas.microsoft.com/office/drawing/2014/main" id="{5330A1D7-3C5A-4828-B5A1-7A4A542EC548}"/>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1" name="Picture 10">
            <a:extLst>
              <a:ext uri="{FF2B5EF4-FFF2-40B4-BE49-F238E27FC236}">
                <a16:creationId xmlns:a16="http://schemas.microsoft.com/office/drawing/2014/main" id="{F936010F-354E-49EB-BE37-3F673929DEF3}"/>
              </a:ext>
            </a:extLst>
          </p:cNvPr>
          <p:cNvPicPr>
            <a:picLocks noChangeAspect="1"/>
          </p:cNvPicPr>
          <p:nvPr/>
        </p:nvPicPr>
        <p:blipFill>
          <a:blip r:embed="rId8"/>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05694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Operating deficits</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a:p>
          <a:p>
            <a:pPr marL="342900" lvl="1" indent="0">
              <a:buNone/>
            </a:pPr>
            <a:endParaRPr lang="en-US" dirty="0"/>
          </a:p>
        </p:txBody>
      </p:sp>
      <p:sp>
        <p:nvSpPr>
          <p:cNvPr id="10" name="Slide Number Placeholder 9"/>
          <p:cNvSpPr>
            <a:spLocks noGrp="1"/>
          </p:cNvSpPr>
          <p:nvPr>
            <p:ph type="sldNum" sz="quarter" idx="12"/>
          </p:nvPr>
        </p:nvSpPr>
        <p:spPr/>
        <p:txBody>
          <a:bodyPr/>
          <a:lstStyle/>
          <a:p>
            <a:fld id="{42111DAB-6426-4523-A227-8704EA05302A}" type="slidenum">
              <a:rPr lang="en-US" smtClean="0"/>
              <a:pPr/>
              <a:t>16</a:t>
            </a:fld>
            <a:endParaRPr lang="en-US" dirty="0"/>
          </a:p>
        </p:txBody>
      </p:sp>
      <p:graphicFrame>
        <p:nvGraphicFramePr>
          <p:cNvPr id="4" name="Diagram 3"/>
          <p:cNvGraphicFramePr/>
          <p:nvPr>
            <p:extLst>
              <p:ext uri="{D42A27DB-BD31-4B8C-83A1-F6EECF244321}">
                <p14:modId xmlns:p14="http://schemas.microsoft.com/office/powerpoint/2010/main" val="3732815039"/>
              </p:ext>
            </p:extLst>
          </p:nvPr>
        </p:nvGraphicFramePr>
        <p:xfrm>
          <a:off x="1548713" y="2815796"/>
          <a:ext cx="6096000" cy="2255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75736" y="1802542"/>
            <a:ext cx="8062784" cy="461665"/>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Operating Deficits - Weighted 20%</a:t>
            </a:r>
          </a:p>
        </p:txBody>
      </p:sp>
      <p:sp>
        <p:nvSpPr>
          <p:cNvPr id="6" name="TextBox 5"/>
          <p:cNvSpPr txBox="1"/>
          <p:nvPr/>
        </p:nvSpPr>
        <p:spPr>
          <a:xfrm>
            <a:off x="1548714" y="5262885"/>
            <a:ext cx="6096000" cy="461665"/>
          </a:xfrm>
          <a:prstGeom prst="rect">
            <a:avLst/>
          </a:prstGeom>
          <a:noFill/>
        </p:spPr>
        <p:txBody>
          <a:bodyPr wrap="square" rtlCol="0">
            <a:spAutoFit/>
          </a:bodyPr>
          <a:lstStyle/>
          <a:p>
            <a:pPr lvl="0" algn="ctr"/>
            <a:r>
              <a:rPr lang="en-US" sz="2400" dirty="0">
                <a:latin typeface="Arial" panose="020B0604020202020204" pitchFamily="34" charset="0"/>
                <a:cs typeface="Arial" panose="020B0604020202020204" pitchFamily="34" charset="0"/>
              </a:rPr>
              <a:t>Score = Zero points</a:t>
            </a:r>
          </a:p>
        </p:txBody>
      </p:sp>
      <p:sp>
        <p:nvSpPr>
          <p:cNvPr id="7" name="TextBox 6"/>
          <p:cNvSpPr txBox="1"/>
          <p:nvPr/>
        </p:nvSpPr>
        <p:spPr>
          <a:xfrm>
            <a:off x="1655806" y="2368663"/>
            <a:ext cx="5882320" cy="369332"/>
          </a:xfrm>
          <a:prstGeom prst="rect">
            <a:avLst/>
          </a:prstGeom>
          <a:solidFill>
            <a:srgbClr val="0070C0"/>
          </a:solidFill>
          <a:ln w="57150">
            <a:solidFill>
              <a:srgbClr val="002060"/>
            </a:solidFill>
          </a:ln>
        </p:spPr>
        <p:txBody>
          <a:bodyPr wrap="square" rtlCol="0">
            <a:spAutoFit/>
          </a:bodyPr>
          <a:lstStyle/>
          <a:p>
            <a:pPr lvl="0" algn="ctr"/>
            <a:r>
              <a:rPr lang="en-US" dirty="0">
                <a:solidFill>
                  <a:schemeClr val="bg1"/>
                </a:solidFill>
              </a:rPr>
              <a:t>Revenue - Expenditures/ Expenditures</a:t>
            </a:r>
          </a:p>
        </p:txBody>
      </p:sp>
      <p:cxnSp>
        <p:nvCxnSpPr>
          <p:cNvPr id="11" name="Straight Connector 10">
            <a:extLst>
              <a:ext uri="{FF2B5EF4-FFF2-40B4-BE49-F238E27FC236}">
                <a16:creationId xmlns:a16="http://schemas.microsoft.com/office/drawing/2014/main" id="{06E37732-1285-4912-95D9-C106E179BACD}"/>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2" name="Picture 11">
            <a:extLst>
              <a:ext uri="{FF2B5EF4-FFF2-40B4-BE49-F238E27FC236}">
                <a16:creationId xmlns:a16="http://schemas.microsoft.com/office/drawing/2014/main" id="{AADA2DBC-FA49-4089-B94B-2D85651CAA1D}"/>
              </a:ext>
            </a:extLst>
          </p:cNvPr>
          <p:cNvPicPr>
            <a:picLocks noChangeAspect="1"/>
          </p:cNvPicPr>
          <p:nvPr/>
        </p:nvPicPr>
        <p:blipFill>
          <a:blip r:embed="rId7"/>
          <a:stretch>
            <a:fillRect/>
          </a:stretch>
        </p:blipFill>
        <p:spPr>
          <a:xfrm>
            <a:off x="347765" y="6098576"/>
            <a:ext cx="709967" cy="709967"/>
          </a:xfrm>
          <a:prstGeom prst="rect">
            <a:avLst/>
          </a:prstGeom>
        </p:spPr>
      </p:pic>
    </p:spTree>
    <p:extLst>
      <p:ext uri="{BB962C8B-B14F-4D97-AF65-F5344CB8AC3E}">
        <p14:creationId xmlns:p14="http://schemas.microsoft.com/office/powerpoint/2010/main" val="3395478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Cash indicators</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a:p>
          <a:p>
            <a:pPr marL="342900" lvl="1" indent="0">
              <a:buNone/>
            </a:pPr>
            <a:endParaRPr lang="en-US" dirty="0"/>
          </a:p>
        </p:txBody>
      </p:sp>
      <p:sp>
        <p:nvSpPr>
          <p:cNvPr id="11" name="Slide Number Placeholder 10"/>
          <p:cNvSpPr>
            <a:spLocks noGrp="1"/>
          </p:cNvSpPr>
          <p:nvPr>
            <p:ph type="sldNum" sz="quarter" idx="12"/>
          </p:nvPr>
        </p:nvSpPr>
        <p:spPr/>
        <p:txBody>
          <a:bodyPr/>
          <a:lstStyle/>
          <a:p>
            <a:fld id="{42111DAB-6426-4523-A227-8704EA05302A}" type="slidenum">
              <a:rPr lang="en-US" smtClean="0"/>
              <a:pPr/>
              <a:t>17</a:t>
            </a:fld>
            <a:endParaRPr lang="en-US" dirty="0"/>
          </a:p>
        </p:txBody>
      </p:sp>
      <p:graphicFrame>
        <p:nvGraphicFramePr>
          <p:cNvPr id="4" name="Diagram 3"/>
          <p:cNvGraphicFramePr/>
          <p:nvPr>
            <p:extLst>
              <p:ext uri="{D42A27DB-BD31-4B8C-83A1-F6EECF244321}">
                <p14:modId xmlns:p14="http://schemas.microsoft.com/office/powerpoint/2010/main" val="1598442422"/>
              </p:ext>
            </p:extLst>
          </p:nvPr>
        </p:nvGraphicFramePr>
        <p:xfrm>
          <a:off x="1459128" y="2866844"/>
          <a:ext cx="6008472" cy="2516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28650" y="1387794"/>
            <a:ext cx="8062784" cy="461665"/>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Cash Indicators - Weighted 20%</a:t>
            </a:r>
          </a:p>
        </p:txBody>
      </p:sp>
      <p:sp>
        <p:nvSpPr>
          <p:cNvPr id="6" name="TextBox 5"/>
          <p:cNvSpPr txBox="1"/>
          <p:nvPr/>
        </p:nvSpPr>
        <p:spPr>
          <a:xfrm>
            <a:off x="1459128" y="5417227"/>
            <a:ext cx="6008472" cy="461665"/>
          </a:xfrm>
          <a:prstGeom prst="rect">
            <a:avLst/>
          </a:prstGeom>
          <a:noFill/>
        </p:spPr>
        <p:txBody>
          <a:bodyPr wrap="square" rtlCol="0">
            <a:spAutoFit/>
          </a:bodyPr>
          <a:lstStyle/>
          <a:p>
            <a:pPr lvl="0" algn="ctr"/>
            <a:r>
              <a:rPr lang="en-US" sz="2400" dirty="0">
                <a:latin typeface="Arial" panose="020B0604020202020204" pitchFamily="34" charset="0"/>
                <a:cs typeface="Arial" panose="020B0604020202020204" pitchFamily="34" charset="0"/>
              </a:rPr>
              <a:t>Score = 13.34 points</a:t>
            </a:r>
          </a:p>
        </p:txBody>
      </p:sp>
      <p:sp>
        <p:nvSpPr>
          <p:cNvPr id="7" name="TextBox 6"/>
          <p:cNvSpPr txBox="1"/>
          <p:nvPr/>
        </p:nvSpPr>
        <p:spPr>
          <a:xfrm>
            <a:off x="1459128" y="1993340"/>
            <a:ext cx="2960472" cy="646331"/>
          </a:xfrm>
          <a:prstGeom prst="rect">
            <a:avLst/>
          </a:prstGeom>
          <a:solidFill>
            <a:srgbClr val="0070C0"/>
          </a:solidFill>
          <a:ln w="57150">
            <a:solidFill>
              <a:srgbClr val="002060"/>
            </a:solidFill>
          </a:ln>
        </p:spPr>
        <p:txBody>
          <a:bodyPr wrap="square" rtlCol="0">
            <a:spAutoFit/>
          </a:bodyPr>
          <a:lstStyle/>
          <a:p>
            <a:pPr lvl="0" algn="ctr"/>
            <a:r>
              <a:rPr lang="en-US" dirty="0">
                <a:solidFill>
                  <a:schemeClr val="bg1"/>
                </a:solidFill>
              </a:rPr>
              <a:t>Cash + Investments/ </a:t>
            </a:r>
          </a:p>
          <a:p>
            <a:pPr lvl="0" algn="ctr"/>
            <a:r>
              <a:rPr lang="en-US" dirty="0">
                <a:solidFill>
                  <a:schemeClr val="bg1"/>
                </a:solidFill>
              </a:rPr>
              <a:t>Current Liabilities</a:t>
            </a:r>
          </a:p>
        </p:txBody>
      </p:sp>
      <p:sp>
        <p:nvSpPr>
          <p:cNvPr id="8" name="TextBox 7"/>
          <p:cNvSpPr txBox="1"/>
          <p:nvPr/>
        </p:nvSpPr>
        <p:spPr>
          <a:xfrm>
            <a:off x="4580878" y="2003405"/>
            <a:ext cx="2974250" cy="646331"/>
          </a:xfrm>
          <a:prstGeom prst="rect">
            <a:avLst/>
          </a:prstGeom>
          <a:solidFill>
            <a:srgbClr val="0070C0"/>
          </a:solidFill>
          <a:ln w="57150">
            <a:solidFill>
              <a:srgbClr val="002060"/>
            </a:solidFill>
          </a:ln>
        </p:spPr>
        <p:txBody>
          <a:bodyPr wrap="square" rtlCol="0">
            <a:spAutoFit/>
          </a:bodyPr>
          <a:lstStyle/>
          <a:p>
            <a:pPr lvl="0" algn="ctr"/>
            <a:r>
              <a:rPr lang="en-US" kern="0" dirty="0">
                <a:solidFill>
                  <a:schemeClr val="bg1"/>
                </a:solidFill>
              </a:rPr>
              <a:t>Cash % of Monthly Expenditures</a:t>
            </a:r>
          </a:p>
        </p:txBody>
      </p:sp>
      <p:cxnSp>
        <p:nvCxnSpPr>
          <p:cNvPr id="12" name="Straight Connector 11">
            <a:extLst>
              <a:ext uri="{FF2B5EF4-FFF2-40B4-BE49-F238E27FC236}">
                <a16:creationId xmlns:a16="http://schemas.microsoft.com/office/drawing/2014/main" id="{86B71816-EE48-4F2F-9D53-23F71B68907F}"/>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3" name="Picture 12">
            <a:extLst>
              <a:ext uri="{FF2B5EF4-FFF2-40B4-BE49-F238E27FC236}">
                <a16:creationId xmlns:a16="http://schemas.microsoft.com/office/drawing/2014/main" id="{CAEF56A5-6D05-4764-8D50-64F53771C5AA}"/>
              </a:ext>
            </a:extLst>
          </p:cNvPr>
          <p:cNvPicPr>
            <a:picLocks noChangeAspect="1"/>
          </p:cNvPicPr>
          <p:nvPr/>
        </p:nvPicPr>
        <p:blipFill>
          <a:blip r:embed="rId7"/>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736680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Reliance on Short-term Cash flow Debt</a:t>
            </a:r>
          </a:p>
        </p:txBody>
      </p:sp>
      <p:sp>
        <p:nvSpPr>
          <p:cNvPr id="3" name="Content Placeholder 2"/>
          <p:cNvSpPr>
            <a:spLocks noGrp="1"/>
          </p:cNvSpPr>
          <p:nvPr>
            <p:ph idx="1"/>
          </p:nvPr>
        </p:nvSpPr>
        <p:spPr>
          <a:xfrm>
            <a:off x="1371600" y="2022873"/>
            <a:ext cx="6515100" cy="3577828"/>
          </a:xfrm>
        </p:spPr>
        <p:txBody>
          <a:bodyPr>
            <a:normAutofit/>
          </a:bodyPr>
          <a:lstStyle/>
          <a:p>
            <a:endParaRPr lang="en-US" dirty="0"/>
          </a:p>
          <a:p>
            <a:pPr marL="342900" lvl="1" indent="0">
              <a:buNone/>
            </a:pPr>
            <a:endParaRPr lang="en-US" dirty="0"/>
          </a:p>
        </p:txBody>
      </p:sp>
      <p:sp>
        <p:nvSpPr>
          <p:cNvPr id="10" name="Slide Number Placeholder 9"/>
          <p:cNvSpPr>
            <a:spLocks noGrp="1"/>
          </p:cNvSpPr>
          <p:nvPr>
            <p:ph type="sldNum" sz="quarter" idx="12"/>
          </p:nvPr>
        </p:nvSpPr>
        <p:spPr/>
        <p:txBody>
          <a:bodyPr/>
          <a:lstStyle/>
          <a:p>
            <a:fld id="{42111DAB-6426-4523-A227-8704EA05302A}" type="slidenum">
              <a:rPr lang="en-US" smtClean="0"/>
              <a:pPr/>
              <a:t>18</a:t>
            </a:fld>
            <a:endParaRPr lang="en-US" dirty="0"/>
          </a:p>
        </p:txBody>
      </p:sp>
      <p:graphicFrame>
        <p:nvGraphicFramePr>
          <p:cNvPr id="4" name="Diagram 3"/>
          <p:cNvGraphicFramePr/>
          <p:nvPr>
            <p:extLst>
              <p:ext uri="{D42A27DB-BD31-4B8C-83A1-F6EECF244321}">
                <p14:modId xmlns:p14="http://schemas.microsoft.com/office/powerpoint/2010/main" val="2605769284"/>
              </p:ext>
            </p:extLst>
          </p:nvPr>
        </p:nvGraphicFramePr>
        <p:xfrm>
          <a:off x="1612042" y="2553817"/>
          <a:ext cx="5779358" cy="2515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56048" y="1758061"/>
            <a:ext cx="8062784" cy="461665"/>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Use of Short-Term Debt - Weighted 10%</a:t>
            </a:r>
          </a:p>
        </p:txBody>
      </p:sp>
      <p:sp>
        <p:nvSpPr>
          <p:cNvPr id="6" name="TextBox 5"/>
          <p:cNvSpPr txBox="1"/>
          <p:nvPr/>
        </p:nvSpPr>
        <p:spPr>
          <a:xfrm>
            <a:off x="1682321" y="5245570"/>
            <a:ext cx="5779358" cy="461665"/>
          </a:xfrm>
          <a:prstGeom prst="rect">
            <a:avLst/>
          </a:prstGeom>
          <a:noFill/>
        </p:spPr>
        <p:txBody>
          <a:bodyPr wrap="square" rtlCol="0">
            <a:spAutoFit/>
          </a:bodyPr>
          <a:lstStyle/>
          <a:p>
            <a:pPr lvl="0" algn="ctr"/>
            <a:r>
              <a:rPr lang="en-US" sz="2400" dirty="0">
                <a:latin typeface="Arial" panose="020B0604020202020204" pitchFamily="34" charset="0"/>
                <a:cs typeface="Arial" panose="020B0604020202020204" pitchFamily="34" charset="0"/>
              </a:rPr>
              <a:t>Score = Zero points</a:t>
            </a:r>
          </a:p>
        </p:txBody>
      </p:sp>
      <p:cxnSp>
        <p:nvCxnSpPr>
          <p:cNvPr id="11" name="Straight Connector 10">
            <a:extLst>
              <a:ext uri="{FF2B5EF4-FFF2-40B4-BE49-F238E27FC236}">
                <a16:creationId xmlns:a16="http://schemas.microsoft.com/office/drawing/2014/main" id="{309AA7FE-9441-4BB4-AE50-112FB8ED9DBF}"/>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2" name="Picture 11">
            <a:extLst>
              <a:ext uri="{FF2B5EF4-FFF2-40B4-BE49-F238E27FC236}">
                <a16:creationId xmlns:a16="http://schemas.microsoft.com/office/drawing/2014/main" id="{FF36EDFA-2813-4B1E-B439-85481A181461}"/>
              </a:ext>
            </a:extLst>
          </p:cNvPr>
          <p:cNvPicPr>
            <a:picLocks noChangeAspect="1"/>
          </p:cNvPicPr>
          <p:nvPr/>
        </p:nvPicPr>
        <p:blipFill>
          <a:blip r:embed="rId7"/>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701956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panose="020B0604020202020204" pitchFamily="34" charset="0"/>
                <a:cs typeface="Arial" panose="020B0604020202020204" pitchFamily="34" charset="0"/>
              </a:rPr>
              <a:t>Summary</a:t>
            </a:r>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9543742"/>
              </p:ext>
            </p:extLst>
          </p:nvPr>
        </p:nvGraphicFramePr>
        <p:xfrm>
          <a:off x="1057732" y="1524000"/>
          <a:ext cx="7095667" cy="3046734"/>
        </p:xfrm>
        <a:graphic>
          <a:graphicData uri="http://schemas.openxmlformats.org/drawingml/2006/table">
            <a:tbl>
              <a:tblPr firstRow="1" bandRow="1">
                <a:tableStyleId>{46F890A9-2807-4EBB-B81D-B2AA78EC7F39}</a:tableStyleId>
              </a:tblPr>
              <a:tblGrid>
                <a:gridCol w="1303287">
                  <a:extLst>
                    <a:ext uri="{9D8B030D-6E8A-4147-A177-3AD203B41FA5}">
                      <a16:colId xmlns:a16="http://schemas.microsoft.com/office/drawing/2014/main" val="20000"/>
                    </a:ext>
                  </a:extLst>
                </a:gridCol>
                <a:gridCol w="1158476">
                  <a:extLst>
                    <a:ext uri="{9D8B030D-6E8A-4147-A177-3AD203B41FA5}">
                      <a16:colId xmlns:a16="http://schemas.microsoft.com/office/drawing/2014/main" val="355795192"/>
                    </a:ext>
                  </a:extLst>
                </a:gridCol>
                <a:gridCol w="1158476">
                  <a:extLst>
                    <a:ext uri="{9D8B030D-6E8A-4147-A177-3AD203B41FA5}">
                      <a16:colId xmlns:a16="http://schemas.microsoft.com/office/drawing/2014/main" val="3104468940"/>
                    </a:ext>
                  </a:extLst>
                </a:gridCol>
                <a:gridCol w="1158476">
                  <a:extLst>
                    <a:ext uri="{9D8B030D-6E8A-4147-A177-3AD203B41FA5}">
                      <a16:colId xmlns:a16="http://schemas.microsoft.com/office/drawing/2014/main" val="3862678252"/>
                    </a:ext>
                  </a:extLst>
                </a:gridCol>
                <a:gridCol w="1158476">
                  <a:extLst>
                    <a:ext uri="{9D8B030D-6E8A-4147-A177-3AD203B41FA5}">
                      <a16:colId xmlns:a16="http://schemas.microsoft.com/office/drawing/2014/main" val="19610033"/>
                    </a:ext>
                  </a:extLst>
                </a:gridCol>
                <a:gridCol w="1158476">
                  <a:extLst>
                    <a:ext uri="{9D8B030D-6E8A-4147-A177-3AD203B41FA5}">
                      <a16:colId xmlns:a16="http://schemas.microsoft.com/office/drawing/2014/main" val="875158358"/>
                    </a:ext>
                  </a:extLst>
                </a:gridCol>
              </a:tblGrid>
              <a:tr h="457200">
                <a:tc>
                  <a:txBody>
                    <a:bodyPr/>
                    <a:lstStyle/>
                    <a:p>
                      <a:r>
                        <a:rPr lang="en-US" sz="2000" dirty="0">
                          <a:solidFill>
                            <a:schemeClr val="bg1"/>
                          </a:solidFill>
                          <a:latin typeface="Arial" panose="020B0604020202020204" pitchFamily="34" charset="0"/>
                          <a:cs typeface="Arial" panose="020B0604020202020204" pitchFamily="34" charset="0"/>
                        </a:rPr>
                        <a:t>Indicator </a:t>
                      </a:r>
                    </a:p>
                  </a:txBody>
                  <a:tcPr marL="68580" marR="68580" marT="34290" marB="34290">
                    <a:solidFill>
                      <a:srgbClr val="002060"/>
                    </a:solidFill>
                  </a:tcPr>
                </a:tc>
                <a:tc>
                  <a:txBody>
                    <a:bodyPr/>
                    <a:lstStyle/>
                    <a:p>
                      <a:pPr algn="ctr"/>
                      <a:r>
                        <a:rPr lang="en-US" sz="2000" dirty="0">
                          <a:solidFill>
                            <a:schemeClr val="bg1"/>
                          </a:solidFill>
                          <a:latin typeface="Arial" panose="020B0604020202020204" pitchFamily="34" charset="0"/>
                          <a:cs typeface="Arial" panose="020B0604020202020204" pitchFamily="34" charset="0"/>
                        </a:rPr>
                        <a:t>2021-22</a:t>
                      </a:r>
                    </a:p>
                  </a:txBody>
                  <a:tcPr marL="68580" marR="68580" marT="34290" marB="34290">
                    <a:solidFill>
                      <a:srgbClr val="002060"/>
                    </a:solidFill>
                  </a:tcPr>
                </a:tc>
                <a:tc>
                  <a:txBody>
                    <a:bodyPr/>
                    <a:lstStyle/>
                    <a:p>
                      <a:pPr algn="ctr"/>
                      <a:r>
                        <a:rPr lang="en-US" sz="2000" dirty="0">
                          <a:solidFill>
                            <a:schemeClr val="bg1"/>
                          </a:solidFill>
                          <a:latin typeface="Arial" panose="020B0604020202020204" pitchFamily="34" charset="0"/>
                          <a:cs typeface="Arial" panose="020B0604020202020204" pitchFamily="34" charset="0"/>
                        </a:rPr>
                        <a:t>2020-21</a:t>
                      </a:r>
                    </a:p>
                  </a:txBody>
                  <a:tcPr marL="68580" marR="68580" marT="34290" marB="34290">
                    <a:solidFill>
                      <a:srgbClr val="002060"/>
                    </a:solidFill>
                  </a:tcPr>
                </a:tc>
                <a:tc>
                  <a:txBody>
                    <a:bodyPr/>
                    <a:lstStyle/>
                    <a:p>
                      <a:pPr algn="ctr"/>
                      <a:r>
                        <a:rPr lang="en-US" sz="2000" dirty="0">
                          <a:solidFill>
                            <a:schemeClr val="bg1"/>
                          </a:solidFill>
                          <a:latin typeface="Arial" panose="020B0604020202020204" pitchFamily="34" charset="0"/>
                          <a:cs typeface="Arial" panose="020B0604020202020204" pitchFamily="34" charset="0"/>
                        </a:rPr>
                        <a:t>2019-20</a:t>
                      </a:r>
                    </a:p>
                  </a:txBody>
                  <a:tcPr marL="68580" marR="68580" marT="34290" marB="34290">
                    <a:solidFill>
                      <a:srgbClr val="002060"/>
                    </a:solidFill>
                  </a:tcPr>
                </a:tc>
                <a:tc>
                  <a:txBody>
                    <a:bodyPr/>
                    <a:lstStyle/>
                    <a:p>
                      <a:pPr marL="0" algn="ctr" defTabSz="685800" rtl="0" eaLnBrk="1" latinLnBrk="0" hangingPunct="1"/>
                      <a:r>
                        <a:rPr lang="en-US" sz="2000" b="1" kern="1200" dirty="0">
                          <a:solidFill>
                            <a:schemeClr val="bg1"/>
                          </a:solidFill>
                          <a:latin typeface="Arial" panose="020B0604020202020204" pitchFamily="34" charset="0"/>
                          <a:ea typeface="+mn-ea"/>
                          <a:cs typeface="Arial" panose="020B0604020202020204" pitchFamily="34" charset="0"/>
                        </a:rPr>
                        <a:t>2018-19</a:t>
                      </a:r>
                    </a:p>
                  </a:txBody>
                  <a:tcPr marL="68580" marR="68580" marT="34290" marB="34290">
                    <a:solidFill>
                      <a:srgbClr val="002060"/>
                    </a:solidFill>
                  </a:tcPr>
                </a:tc>
                <a:tc>
                  <a:txBody>
                    <a:bodyPr/>
                    <a:lstStyle/>
                    <a:p>
                      <a:pPr algn="ctr"/>
                      <a:r>
                        <a:rPr lang="en-US" sz="2000" dirty="0">
                          <a:solidFill>
                            <a:schemeClr val="bg1"/>
                          </a:solidFill>
                          <a:latin typeface="Arial" panose="020B0604020202020204" pitchFamily="34" charset="0"/>
                          <a:cs typeface="Arial" panose="020B0604020202020204" pitchFamily="34" charset="0"/>
                        </a:rPr>
                        <a:t>2017-18</a:t>
                      </a:r>
                    </a:p>
                  </a:txBody>
                  <a:tcPr marL="68580" marR="68580" marT="34290" marB="34290">
                    <a:solidFill>
                      <a:srgbClr val="002060"/>
                    </a:solidFill>
                  </a:tcPr>
                </a:tc>
                <a:extLst>
                  <a:ext uri="{0D108BD9-81ED-4DB2-BD59-A6C34878D82A}">
                    <a16:rowId xmlns:a16="http://schemas.microsoft.com/office/drawing/2014/main" val="10000"/>
                  </a:ext>
                </a:extLst>
              </a:tr>
              <a:tr h="388620">
                <a:tc>
                  <a:txBody>
                    <a:bodyPr/>
                    <a:lstStyle/>
                    <a:p>
                      <a:r>
                        <a:rPr lang="en-US" sz="1800" dirty="0">
                          <a:latin typeface="Arial" panose="020B0604020202020204" pitchFamily="34" charset="0"/>
                          <a:cs typeface="Arial" panose="020B0604020202020204" pitchFamily="34" charset="0"/>
                        </a:rPr>
                        <a:t>Fund Balance</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0.0</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0.0</a:t>
                      </a:r>
                    </a:p>
                  </a:txBody>
                  <a:tcPr marL="68580" marR="68580" marT="34290" marB="34290"/>
                </a:tc>
                <a:tc>
                  <a:txBody>
                    <a:bodyPr/>
                    <a:lstStyle/>
                    <a:p>
                      <a:pPr algn="ctr"/>
                      <a:r>
                        <a:rPr lang="en-US" sz="1800" b="0" dirty="0">
                          <a:latin typeface="Arial" panose="020B0604020202020204" pitchFamily="34" charset="0"/>
                          <a:cs typeface="Arial" panose="020B0604020202020204" pitchFamily="34" charset="0"/>
                        </a:rPr>
                        <a:t>0.0</a:t>
                      </a:r>
                    </a:p>
                  </a:txBody>
                  <a:tcPr marL="68580" marR="68580" marT="34290" marB="34290"/>
                </a:tc>
                <a:tc>
                  <a:txBody>
                    <a:bodyPr/>
                    <a:lstStyle/>
                    <a:p>
                      <a:pPr marL="0" algn="ctr" defTabSz="685800" rtl="0" eaLnBrk="1" latinLnBrk="0" hangingPunct="1"/>
                      <a:r>
                        <a:rPr lang="en-US" sz="1800" b="0" kern="1200" dirty="0">
                          <a:solidFill>
                            <a:schemeClr val="tx1">
                              <a:lumMod val="65000"/>
                            </a:schemeClr>
                          </a:solidFill>
                          <a:latin typeface="Arial" panose="020B0604020202020204" pitchFamily="34" charset="0"/>
                          <a:ea typeface="+mn-ea"/>
                          <a:cs typeface="Arial" panose="020B0604020202020204" pitchFamily="34" charset="0"/>
                        </a:rPr>
                        <a:t>0.0</a:t>
                      </a:r>
                    </a:p>
                  </a:txBody>
                  <a:tcPr marL="68580" marR="68580" marT="34290" marB="34290"/>
                </a:tc>
                <a:tc>
                  <a:txBody>
                    <a:bodyPr/>
                    <a:lstStyle/>
                    <a:p>
                      <a:pPr algn="ctr"/>
                      <a:r>
                        <a:rPr lang="en-US" sz="1800" dirty="0">
                          <a:solidFill>
                            <a:schemeClr val="tx1">
                              <a:lumMod val="65000"/>
                            </a:schemeClr>
                          </a:solidFill>
                          <a:latin typeface="Arial" panose="020B0604020202020204" pitchFamily="34" charset="0"/>
                          <a:cs typeface="Arial" panose="020B0604020202020204" pitchFamily="34" charset="0"/>
                        </a:rPr>
                        <a:t>0.0</a:t>
                      </a:r>
                    </a:p>
                  </a:txBody>
                  <a:tcPr marL="68580" marR="68580" marT="34290" marB="34290"/>
                </a:tc>
                <a:extLst>
                  <a:ext uri="{0D108BD9-81ED-4DB2-BD59-A6C34878D82A}">
                    <a16:rowId xmlns:a16="http://schemas.microsoft.com/office/drawing/2014/main" val="10001"/>
                  </a:ext>
                </a:extLst>
              </a:tr>
              <a:tr h="394798">
                <a:tc>
                  <a:txBody>
                    <a:bodyPr/>
                    <a:lstStyle/>
                    <a:p>
                      <a:r>
                        <a:rPr lang="en-US" sz="1800" dirty="0">
                          <a:latin typeface="Arial" panose="020B0604020202020204" pitchFamily="34" charset="0"/>
                          <a:cs typeface="Arial" panose="020B0604020202020204" pitchFamily="34" charset="0"/>
                        </a:rPr>
                        <a:t>Operating Deficit</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0.0</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0.0</a:t>
                      </a:r>
                    </a:p>
                  </a:txBody>
                  <a:tcPr marL="68580" marR="68580" marT="34290" marB="34290"/>
                </a:tc>
                <a:tc>
                  <a:txBody>
                    <a:bodyPr/>
                    <a:lstStyle/>
                    <a:p>
                      <a:pPr algn="ctr"/>
                      <a:r>
                        <a:rPr lang="en-US" sz="1800" b="0" dirty="0">
                          <a:latin typeface="Arial" panose="020B0604020202020204" pitchFamily="34" charset="0"/>
                          <a:cs typeface="Arial" panose="020B0604020202020204" pitchFamily="34" charset="0"/>
                        </a:rPr>
                        <a:t>0.0</a:t>
                      </a:r>
                    </a:p>
                  </a:txBody>
                  <a:tcPr marL="68580" marR="68580" marT="34290" marB="34290"/>
                </a:tc>
                <a:tc>
                  <a:txBody>
                    <a:bodyPr/>
                    <a:lstStyle/>
                    <a:p>
                      <a:pPr marL="0" algn="ctr" defTabSz="685800" rtl="0" eaLnBrk="1" latinLnBrk="0" hangingPunct="1"/>
                      <a:r>
                        <a:rPr lang="en-US" sz="1800" b="0" kern="1200" dirty="0">
                          <a:solidFill>
                            <a:schemeClr val="tx1">
                              <a:lumMod val="65000"/>
                            </a:schemeClr>
                          </a:solidFill>
                          <a:latin typeface="Arial" panose="020B0604020202020204" pitchFamily="34" charset="0"/>
                          <a:ea typeface="+mn-ea"/>
                          <a:cs typeface="Arial" panose="020B0604020202020204" pitchFamily="34" charset="0"/>
                        </a:rPr>
                        <a:t>6.67</a:t>
                      </a:r>
                    </a:p>
                  </a:txBody>
                  <a:tcPr marL="68580" marR="68580" marT="34290" marB="34290"/>
                </a:tc>
                <a:tc>
                  <a:txBody>
                    <a:bodyPr/>
                    <a:lstStyle/>
                    <a:p>
                      <a:pPr algn="ctr"/>
                      <a:r>
                        <a:rPr lang="en-US" sz="1800" dirty="0">
                          <a:solidFill>
                            <a:schemeClr val="tx1">
                              <a:lumMod val="65000"/>
                            </a:schemeClr>
                          </a:solidFill>
                          <a:latin typeface="Arial" panose="020B0604020202020204" pitchFamily="34" charset="0"/>
                          <a:cs typeface="Arial" panose="020B0604020202020204" pitchFamily="34" charset="0"/>
                        </a:rPr>
                        <a:t>13.34</a:t>
                      </a:r>
                    </a:p>
                  </a:txBody>
                  <a:tcPr marL="68580" marR="68580" marT="34290" marB="34290"/>
                </a:tc>
                <a:extLst>
                  <a:ext uri="{0D108BD9-81ED-4DB2-BD59-A6C34878D82A}">
                    <a16:rowId xmlns:a16="http://schemas.microsoft.com/office/drawing/2014/main" val="10002"/>
                  </a:ext>
                </a:extLst>
              </a:tr>
              <a:tr h="368937">
                <a:tc>
                  <a:txBody>
                    <a:bodyPr/>
                    <a:lstStyle/>
                    <a:p>
                      <a:r>
                        <a:rPr lang="en-US" sz="1800" dirty="0">
                          <a:latin typeface="Arial" panose="020B0604020202020204" pitchFamily="34" charset="0"/>
                          <a:cs typeface="Arial" panose="020B0604020202020204" pitchFamily="34" charset="0"/>
                        </a:rPr>
                        <a:t>Cash</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13.34</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10.00</a:t>
                      </a:r>
                    </a:p>
                  </a:txBody>
                  <a:tcPr marL="68580" marR="68580" marT="34290" marB="34290"/>
                </a:tc>
                <a:tc>
                  <a:txBody>
                    <a:bodyPr/>
                    <a:lstStyle/>
                    <a:p>
                      <a:pPr algn="ctr"/>
                      <a:r>
                        <a:rPr lang="en-US" sz="1800" b="0" dirty="0">
                          <a:latin typeface="Arial" panose="020B0604020202020204" pitchFamily="34" charset="0"/>
                          <a:cs typeface="Arial" panose="020B0604020202020204" pitchFamily="34" charset="0"/>
                        </a:rPr>
                        <a:t>3.33</a:t>
                      </a:r>
                    </a:p>
                  </a:txBody>
                  <a:tcPr marL="68580" marR="68580" marT="34290" marB="34290"/>
                </a:tc>
                <a:tc>
                  <a:txBody>
                    <a:bodyPr/>
                    <a:lstStyle/>
                    <a:p>
                      <a:pPr marL="0" algn="ctr" defTabSz="685800" rtl="0" eaLnBrk="1" latinLnBrk="0" hangingPunct="1"/>
                      <a:r>
                        <a:rPr lang="en-US" sz="1800" b="0" kern="1200" dirty="0">
                          <a:solidFill>
                            <a:schemeClr val="tx1">
                              <a:lumMod val="65000"/>
                            </a:schemeClr>
                          </a:solidFill>
                          <a:latin typeface="Arial" panose="020B0604020202020204" pitchFamily="34" charset="0"/>
                          <a:ea typeface="+mn-ea"/>
                          <a:cs typeface="Arial" panose="020B0604020202020204" pitchFamily="34" charset="0"/>
                        </a:rPr>
                        <a:t>13.34</a:t>
                      </a:r>
                    </a:p>
                  </a:txBody>
                  <a:tcPr marL="68580" marR="68580" marT="34290" marB="34290"/>
                </a:tc>
                <a:tc>
                  <a:txBody>
                    <a:bodyPr/>
                    <a:lstStyle/>
                    <a:p>
                      <a:pPr algn="ctr"/>
                      <a:r>
                        <a:rPr lang="en-US" sz="1800" dirty="0">
                          <a:solidFill>
                            <a:schemeClr val="tx1">
                              <a:lumMod val="65000"/>
                            </a:schemeClr>
                          </a:solidFill>
                          <a:latin typeface="Arial" panose="020B0604020202020204" pitchFamily="34" charset="0"/>
                          <a:cs typeface="Arial" panose="020B0604020202020204" pitchFamily="34" charset="0"/>
                        </a:rPr>
                        <a:t>3.33</a:t>
                      </a:r>
                    </a:p>
                  </a:txBody>
                  <a:tcPr marL="68580" marR="68580" marT="34290" marB="34290"/>
                </a:tc>
                <a:extLst>
                  <a:ext uri="{0D108BD9-81ED-4DB2-BD59-A6C34878D82A}">
                    <a16:rowId xmlns:a16="http://schemas.microsoft.com/office/drawing/2014/main" val="10003"/>
                  </a:ext>
                </a:extLst>
              </a:tr>
              <a:tr h="413039">
                <a:tc>
                  <a:txBody>
                    <a:bodyPr/>
                    <a:lstStyle/>
                    <a:p>
                      <a:r>
                        <a:rPr lang="en-US" sz="1800" dirty="0">
                          <a:latin typeface="Arial" panose="020B0604020202020204" pitchFamily="34" charset="0"/>
                          <a:cs typeface="Arial" panose="020B0604020202020204" pitchFamily="34" charset="0"/>
                        </a:rPr>
                        <a:t>Short-term Debt</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0.0</a:t>
                      </a:r>
                    </a:p>
                  </a:txBody>
                  <a:tcPr marL="68580" marR="68580" marT="34290" marB="34290"/>
                </a:tc>
                <a:tc>
                  <a:txBody>
                    <a:bodyPr/>
                    <a:lstStyle/>
                    <a:p>
                      <a:pPr algn="ctr"/>
                      <a:r>
                        <a:rPr lang="en-US" sz="1800" dirty="0">
                          <a:latin typeface="Arial" panose="020B0604020202020204" pitchFamily="34" charset="0"/>
                          <a:cs typeface="Arial" panose="020B0604020202020204" pitchFamily="34" charset="0"/>
                        </a:rPr>
                        <a:t>0.0</a:t>
                      </a:r>
                    </a:p>
                  </a:txBody>
                  <a:tcPr marL="68580" marR="68580" marT="34290" marB="34290"/>
                </a:tc>
                <a:tc>
                  <a:txBody>
                    <a:bodyPr/>
                    <a:lstStyle/>
                    <a:p>
                      <a:pPr algn="ctr"/>
                      <a:r>
                        <a:rPr lang="en-US" sz="1800" b="0" dirty="0">
                          <a:latin typeface="Arial" panose="020B0604020202020204" pitchFamily="34" charset="0"/>
                          <a:cs typeface="Arial" panose="020B0604020202020204" pitchFamily="34" charset="0"/>
                        </a:rPr>
                        <a:t>0.0</a:t>
                      </a:r>
                    </a:p>
                  </a:txBody>
                  <a:tcPr marL="68580" marR="68580" marT="34290" marB="34290"/>
                </a:tc>
                <a:tc>
                  <a:txBody>
                    <a:bodyPr/>
                    <a:lstStyle/>
                    <a:p>
                      <a:pPr marL="0" algn="ctr" defTabSz="685800" rtl="0" eaLnBrk="1" latinLnBrk="0" hangingPunct="1"/>
                      <a:r>
                        <a:rPr lang="en-US" sz="1800" b="0" kern="1200" dirty="0">
                          <a:solidFill>
                            <a:schemeClr val="tx1">
                              <a:lumMod val="65000"/>
                            </a:schemeClr>
                          </a:solidFill>
                          <a:latin typeface="Arial" panose="020B0604020202020204" pitchFamily="34" charset="0"/>
                          <a:ea typeface="+mn-ea"/>
                          <a:cs typeface="Arial" panose="020B0604020202020204" pitchFamily="34" charset="0"/>
                        </a:rPr>
                        <a:t>0.0</a:t>
                      </a:r>
                    </a:p>
                  </a:txBody>
                  <a:tcPr marL="68580" marR="68580" marT="34290" marB="34290"/>
                </a:tc>
                <a:tc>
                  <a:txBody>
                    <a:bodyPr/>
                    <a:lstStyle/>
                    <a:p>
                      <a:pPr algn="ctr"/>
                      <a:r>
                        <a:rPr lang="en-US" sz="1800" dirty="0">
                          <a:solidFill>
                            <a:schemeClr val="tx1">
                              <a:lumMod val="65000"/>
                            </a:schemeClr>
                          </a:solidFill>
                          <a:latin typeface="Arial" panose="020B0604020202020204" pitchFamily="34" charset="0"/>
                          <a:cs typeface="Arial" panose="020B0604020202020204" pitchFamily="34" charset="0"/>
                        </a:rPr>
                        <a:t>0.0</a:t>
                      </a:r>
                    </a:p>
                  </a:txBody>
                  <a:tcPr marL="68580" marR="68580" marT="34290" marB="34290"/>
                </a:tc>
                <a:extLst>
                  <a:ext uri="{0D108BD9-81ED-4DB2-BD59-A6C34878D82A}">
                    <a16:rowId xmlns:a16="http://schemas.microsoft.com/office/drawing/2014/main" val="10004"/>
                  </a:ext>
                </a:extLst>
              </a:tr>
              <a:tr h="368937">
                <a:tc>
                  <a:txBody>
                    <a:bodyPr/>
                    <a:lstStyle/>
                    <a:p>
                      <a:r>
                        <a:rPr lang="en-US" sz="1800" dirty="0">
                          <a:latin typeface="Arial" panose="020B0604020202020204" pitchFamily="34" charset="0"/>
                          <a:cs typeface="Arial" panose="020B0604020202020204" pitchFamily="34" charset="0"/>
                        </a:rPr>
                        <a:t>   TOTAL</a:t>
                      </a:r>
                      <a:endParaRPr lang="en-US" sz="1800" b="1" dirty="0">
                        <a:latin typeface="Arial" panose="020B0604020202020204" pitchFamily="34" charset="0"/>
                        <a:cs typeface="Arial" panose="020B0604020202020204" pitchFamily="34" charset="0"/>
                      </a:endParaRPr>
                    </a:p>
                  </a:txBody>
                  <a:tcPr marL="68580" marR="68580" marT="34290" marB="34290"/>
                </a:tc>
                <a:tc>
                  <a:txBody>
                    <a:bodyPr/>
                    <a:lstStyle/>
                    <a:p>
                      <a:pPr algn="ctr"/>
                      <a:r>
                        <a:rPr lang="en-US" sz="1800" b="1" dirty="0">
                          <a:latin typeface="Arial" panose="020B0604020202020204" pitchFamily="34" charset="0"/>
                          <a:cs typeface="Arial" panose="020B0604020202020204" pitchFamily="34" charset="0"/>
                        </a:rPr>
                        <a:t>13.34</a:t>
                      </a:r>
                    </a:p>
                  </a:txBody>
                  <a:tcPr marL="68580" marR="68580" marT="34290" marB="34290"/>
                </a:tc>
                <a:tc>
                  <a:txBody>
                    <a:bodyPr/>
                    <a:lstStyle/>
                    <a:p>
                      <a:pPr algn="ctr"/>
                      <a:r>
                        <a:rPr lang="en-US" sz="1800" b="0" dirty="0">
                          <a:latin typeface="Arial" panose="020B0604020202020204" pitchFamily="34" charset="0"/>
                          <a:cs typeface="Arial" panose="020B0604020202020204" pitchFamily="34" charset="0"/>
                        </a:rPr>
                        <a:t>10.00</a:t>
                      </a:r>
                    </a:p>
                  </a:txBody>
                  <a:tcPr marL="68580" marR="68580" marT="34290" marB="34290"/>
                </a:tc>
                <a:tc>
                  <a:txBody>
                    <a:bodyPr/>
                    <a:lstStyle/>
                    <a:p>
                      <a:pPr algn="ctr"/>
                      <a:r>
                        <a:rPr lang="en-US" sz="1800" b="0" dirty="0">
                          <a:latin typeface="Arial" panose="020B0604020202020204" pitchFamily="34" charset="0"/>
                          <a:cs typeface="Arial" panose="020B0604020202020204" pitchFamily="34" charset="0"/>
                        </a:rPr>
                        <a:t>3.33</a:t>
                      </a:r>
                    </a:p>
                  </a:txBody>
                  <a:tcPr marL="68580" marR="68580" marT="34290" marB="34290"/>
                </a:tc>
                <a:tc>
                  <a:txBody>
                    <a:bodyPr/>
                    <a:lstStyle/>
                    <a:p>
                      <a:pPr marL="0" algn="ctr" defTabSz="685800" rtl="0" eaLnBrk="1" latinLnBrk="0" hangingPunct="1"/>
                      <a:r>
                        <a:rPr lang="en-US" sz="1800" b="0" kern="1200" dirty="0">
                          <a:solidFill>
                            <a:schemeClr val="tx1">
                              <a:lumMod val="65000"/>
                            </a:schemeClr>
                          </a:solidFill>
                          <a:latin typeface="Arial" panose="020B0604020202020204" pitchFamily="34" charset="0"/>
                          <a:ea typeface="+mn-ea"/>
                          <a:cs typeface="Arial" panose="020B0604020202020204" pitchFamily="34" charset="0"/>
                        </a:rPr>
                        <a:t>20.01</a:t>
                      </a:r>
                    </a:p>
                  </a:txBody>
                  <a:tcPr marL="68580" marR="68580" marT="34290" marB="34290"/>
                </a:tc>
                <a:tc>
                  <a:txBody>
                    <a:bodyPr/>
                    <a:lstStyle/>
                    <a:p>
                      <a:pPr algn="ctr"/>
                      <a:r>
                        <a:rPr lang="en-US" sz="1800" dirty="0">
                          <a:solidFill>
                            <a:schemeClr val="tx1">
                              <a:lumMod val="65000"/>
                            </a:schemeClr>
                          </a:solidFill>
                          <a:latin typeface="Arial" panose="020B0604020202020204" pitchFamily="34" charset="0"/>
                          <a:cs typeface="Arial" panose="020B0604020202020204" pitchFamily="34" charset="0"/>
                        </a:rPr>
                        <a:t>16.67</a:t>
                      </a:r>
                      <a:endParaRPr lang="en-US" sz="1800" b="1" dirty="0">
                        <a:solidFill>
                          <a:schemeClr val="tx1">
                            <a:lumMod val="65000"/>
                          </a:schemeClr>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42111DAB-6426-4523-A227-8704EA05302A}" type="slidenum">
              <a:rPr lang="en-US" smtClean="0"/>
              <a:pPr/>
              <a:t>19</a:t>
            </a:fld>
            <a:endParaRPr lang="en-US" dirty="0"/>
          </a:p>
        </p:txBody>
      </p:sp>
      <p:graphicFrame>
        <p:nvGraphicFramePr>
          <p:cNvPr id="5" name="Diagram 4"/>
          <p:cNvGraphicFramePr/>
          <p:nvPr>
            <p:extLst>
              <p:ext uri="{D42A27DB-BD31-4B8C-83A1-F6EECF244321}">
                <p14:modId xmlns:p14="http://schemas.microsoft.com/office/powerpoint/2010/main" val="23259437"/>
              </p:ext>
            </p:extLst>
          </p:nvPr>
        </p:nvGraphicFramePr>
        <p:xfrm>
          <a:off x="2286000" y="4972669"/>
          <a:ext cx="4572000" cy="1028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Connector 7">
            <a:extLst>
              <a:ext uri="{FF2B5EF4-FFF2-40B4-BE49-F238E27FC236}">
                <a16:creationId xmlns:a16="http://schemas.microsoft.com/office/drawing/2014/main" id="{CB2BA132-C68A-4892-AC4B-DA42CEF7CE4F}"/>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9" name="Picture 8">
            <a:extLst>
              <a:ext uri="{FF2B5EF4-FFF2-40B4-BE49-F238E27FC236}">
                <a16:creationId xmlns:a16="http://schemas.microsoft.com/office/drawing/2014/main" id="{387DFD9A-88D2-4DF9-8632-80C018327C8A}"/>
              </a:ext>
            </a:extLst>
          </p:cNvPr>
          <p:cNvPicPr>
            <a:picLocks noChangeAspect="1"/>
          </p:cNvPicPr>
          <p:nvPr/>
        </p:nvPicPr>
        <p:blipFill>
          <a:blip r:embed="rId7"/>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248637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82723" y="809898"/>
            <a:ext cx="7457037" cy="1554480"/>
          </a:xfrm>
        </p:spPr>
        <p:txBody>
          <a:bodyPr anchor="ctr">
            <a:normAutofit/>
          </a:bodyPr>
          <a:lstStyle/>
          <a:p>
            <a:r>
              <a:rPr lang="en-US" sz="4000" dirty="0">
                <a:latin typeface="Arial" panose="020B0604020202020204" pitchFamily="34" charset="0"/>
                <a:cs typeface="Arial" panose="020B0604020202020204" pitchFamily="34" charset="0"/>
              </a:rPr>
              <a:t>Tonight’s Topics</a:t>
            </a:r>
          </a:p>
        </p:txBody>
      </p:sp>
      <p:sp>
        <p:nvSpPr>
          <p:cNvPr id="5" name="Content Placeholder 2"/>
          <p:cNvSpPr>
            <a:spLocks noGrp="1"/>
          </p:cNvSpPr>
          <p:nvPr>
            <p:ph idx="1"/>
          </p:nvPr>
        </p:nvSpPr>
        <p:spPr>
          <a:xfrm>
            <a:off x="842371" y="2508070"/>
            <a:ext cx="7455989" cy="3124658"/>
          </a:xfrm>
        </p:spPr>
        <p:txBody>
          <a:bodyPr anchor="ctr">
            <a:normAutofit/>
          </a:bodyPr>
          <a:lstStyle/>
          <a:p>
            <a:r>
              <a:rPr lang="en-US" sz="2000" dirty="0">
                <a:latin typeface="Arial" panose="020B0604020202020204" pitchFamily="34" charset="0"/>
                <a:cs typeface="Arial" panose="020B0604020202020204" pitchFamily="34" charset="0"/>
              </a:rPr>
              <a:t>2022-23 Projected Performance</a:t>
            </a:r>
          </a:p>
          <a:p>
            <a:r>
              <a:rPr lang="en-US" sz="2000" dirty="0">
                <a:latin typeface="Arial" panose="020B0604020202020204" pitchFamily="34" charset="0"/>
                <a:cs typeface="Arial" panose="020B0604020202020204" pitchFamily="34" charset="0"/>
              </a:rPr>
              <a:t>Long Range Plan</a:t>
            </a:r>
          </a:p>
          <a:p>
            <a:r>
              <a:rPr lang="en-US" sz="2000" dirty="0">
                <a:latin typeface="Arial" panose="020B0604020202020204" pitchFamily="34" charset="0"/>
                <a:cs typeface="Arial" panose="020B0604020202020204" pitchFamily="34" charset="0"/>
              </a:rPr>
              <a:t>Tax Levy Limit</a:t>
            </a:r>
          </a:p>
          <a:p>
            <a:r>
              <a:rPr lang="en-US" sz="2000" dirty="0">
                <a:latin typeface="Arial" panose="020B0604020202020204" pitchFamily="34" charset="0"/>
                <a:cs typeface="Arial" panose="020B0604020202020204" pitchFamily="34" charset="0"/>
              </a:rPr>
              <a:t>Fiscal Monitoring System</a:t>
            </a:r>
          </a:p>
          <a:p>
            <a:pPr lvl="1"/>
            <a:r>
              <a:rPr lang="en-US" sz="2000" dirty="0">
                <a:latin typeface="Arial" panose="020B0604020202020204" pitchFamily="34" charset="0"/>
                <a:cs typeface="Arial" panose="020B0604020202020204" pitchFamily="34" charset="0"/>
              </a:rPr>
              <a:t>Fiscal Stress Calculation</a:t>
            </a:r>
          </a:p>
          <a:p>
            <a:pPr lvl="1"/>
            <a:r>
              <a:rPr lang="en-US" sz="2000" dirty="0">
                <a:latin typeface="Arial" panose="020B0604020202020204" pitchFamily="34" charset="0"/>
                <a:cs typeface="Arial" panose="020B0604020202020204" pitchFamily="34" charset="0"/>
              </a:rPr>
              <a:t>Environmental Stress Calculation</a:t>
            </a:r>
          </a:p>
          <a:p>
            <a:r>
              <a:rPr lang="en-US" sz="2000" dirty="0">
                <a:latin typeface="Arial" panose="020B0604020202020204" pitchFamily="34" charset="0"/>
                <a:cs typeface="Arial" panose="020B0604020202020204" pitchFamily="34" charset="0"/>
              </a:rPr>
              <a:t>Executive Budget Summary </a:t>
            </a:r>
          </a:p>
          <a:p>
            <a:r>
              <a:rPr lang="en-US" sz="2000" dirty="0">
                <a:latin typeface="Arial" panose="020B0604020202020204" pitchFamily="34" charset="0"/>
                <a:cs typeface="Arial" panose="020B0604020202020204" pitchFamily="34" charset="0"/>
              </a:rPr>
              <a:t>Questions</a:t>
            </a:r>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a:xfrm>
            <a:off x="6457950" y="6492240"/>
            <a:ext cx="2057400" cy="365125"/>
          </a:xfrm>
        </p:spPr>
        <p:txBody>
          <a:bodyPr>
            <a:normAutofit/>
          </a:bodyPr>
          <a:lstStyle/>
          <a:p>
            <a:pPr>
              <a:spcAft>
                <a:spcPts val="600"/>
              </a:spcAft>
            </a:pPr>
            <a:fld id="{42111DAB-6426-4523-A227-8704EA05302A}" type="slidenum">
              <a:rPr lang="en-US" smtClean="0"/>
              <a:pPr>
                <a:spcAft>
                  <a:spcPts val="600"/>
                </a:spcAft>
              </a:pPr>
              <a:t>2</a:t>
            </a:fld>
            <a:endParaRPr lang="en-US" dirty="0"/>
          </a:p>
        </p:txBody>
      </p:sp>
      <p:pic>
        <p:nvPicPr>
          <p:cNvPr id="4" name="Picture 3"/>
          <p:cNvPicPr>
            <a:picLocks noChangeAspect="1"/>
          </p:cNvPicPr>
          <p:nvPr/>
        </p:nvPicPr>
        <p:blipFill>
          <a:blip r:embed="rId2"/>
          <a:stretch>
            <a:fillRect/>
          </a:stretch>
        </p:blipFill>
        <p:spPr>
          <a:xfrm>
            <a:off x="347765" y="6098576"/>
            <a:ext cx="709967" cy="70996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3267"/>
            <a:ext cx="7772399" cy="1600200"/>
          </a:xfrm>
        </p:spPr>
        <p:txBody>
          <a:bodyPr>
            <a:normAutofit/>
          </a:bodyPr>
          <a:lstStyle/>
          <a:p>
            <a:r>
              <a:rPr lang="en-US" sz="3600" dirty="0">
                <a:latin typeface="Arial" panose="020B0604020202020204" pitchFamily="34" charset="0"/>
                <a:cs typeface="Arial" panose="020B0604020202020204" pitchFamily="34" charset="0"/>
              </a:rPr>
              <a:t>Fiscal Monitoring System</a:t>
            </a:r>
            <a:br>
              <a:rPr lang="en-US" sz="3600" dirty="0">
                <a:latin typeface="Arial" panose="020B0604020202020204" pitchFamily="34" charset="0"/>
                <a:cs typeface="Arial" panose="020B0604020202020204" pitchFamily="34" charset="0"/>
              </a:rPr>
            </a:br>
            <a:r>
              <a:rPr lang="en-US" sz="3600" dirty="0">
                <a:latin typeface="Arial" panose="020B0604020202020204" pitchFamily="34" charset="0"/>
                <a:cs typeface="Arial" panose="020B0604020202020204" pitchFamily="34" charset="0"/>
              </a:rPr>
              <a:t>Environmental Stress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21524317"/>
              </p:ext>
            </p:extLst>
          </p:nvPr>
        </p:nvGraphicFramePr>
        <p:xfrm>
          <a:off x="838200" y="1769954"/>
          <a:ext cx="3155834" cy="42671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78993" y="6340824"/>
            <a:ext cx="795746" cy="503578"/>
          </a:xfrm>
        </p:spPr>
        <p:txBody>
          <a:bodyPr/>
          <a:lstStyle/>
          <a:p>
            <a:fld id="{2112CBF6-1376-42D6-A48F-A2DAB8C75410}" type="slidenum">
              <a:rPr lang="en-US" smtClean="0"/>
              <a:t>20</a:t>
            </a:fld>
            <a:endParaRPr lang="en-US" dirty="0"/>
          </a:p>
        </p:txBody>
      </p:sp>
      <p:cxnSp>
        <p:nvCxnSpPr>
          <p:cNvPr id="9" name="Straight Connector 8">
            <a:extLst>
              <a:ext uri="{FF2B5EF4-FFF2-40B4-BE49-F238E27FC236}">
                <a16:creationId xmlns:a16="http://schemas.microsoft.com/office/drawing/2014/main" id="{A9D9536C-369D-4F2B-B048-37687E007B6E}"/>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0" name="Picture 9">
            <a:extLst>
              <a:ext uri="{FF2B5EF4-FFF2-40B4-BE49-F238E27FC236}">
                <a16:creationId xmlns:a16="http://schemas.microsoft.com/office/drawing/2014/main" id="{2707D7C4-F707-4478-BC35-CB12CE0AA566}"/>
              </a:ext>
            </a:extLst>
          </p:cNvPr>
          <p:cNvPicPr>
            <a:picLocks noChangeAspect="1"/>
          </p:cNvPicPr>
          <p:nvPr/>
        </p:nvPicPr>
        <p:blipFill>
          <a:blip r:embed="rId8"/>
          <a:stretch>
            <a:fillRect/>
          </a:stretch>
        </p:blipFill>
        <p:spPr>
          <a:xfrm>
            <a:off x="347765" y="6098576"/>
            <a:ext cx="709967" cy="709967"/>
          </a:xfrm>
          <a:prstGeom prst="rect">
            <a:avLst/>
          </a:prstGeom>
        </p:spPr>
      </p:pic>
      <p:graphicFrame>
        <p:nvGraphicFramePr>
          <p:cNvPr id="7" name="Content Placeholder 4">
            <a:extLst>
              <a:ext uri="{FF2B5EF4-FFF2-40B4-BE49-F238E27FC236}">
                <a16:creationId xmlns:a16="http://schemas.microsoft.com/office/drawing/2014/main" id="{CBCC7C65-9AB9-40B7-906F-42954B45D012}"/>
              </a:ext>
            </a:extLst>
          </p:cNvPr>
          <p:cNvGraphicFramePr>
            <a:graphicFrameLocks/>
          </p:cNvGraphicFramePr>
          <p:nvPr>
            <p:extLst>
              <p:ext uri="{D42A27DB-BD31-4B8C-83A1-F6EECF244321}">
                <p14:modId xmlns:p14="http://schemas.microsoft.com/office/powerpoint/2010/main" val="3954278253"/>
              </p:ext>
            </p:extLst>
          </p:nvPr>
        </p:nvGraphicFramePr>
        <p:xfrm>
          <a:off x="4213566" y="2210334"/>
          <a:ext cx="4060599" cy="338643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4249039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804520"/>
            <a:ext cx="7848600" cy="1049235"/>
          </a:xfrm>
        </p:spPr>
        <p:txBody>
          <a:bodyPr>
            <a:noAutofit/>
          </a:bodyPr>
          <a:lstStyle/>
          <a:p>
            <a:r>
              <a:rPr lang="en-US" sz="4000" dirty="0">
                <a:latin typeface="Arial" panose="020B0604020202020204" pitchFamily="34" charset="0"/>
                <a:cs typeface="Arial" panose="020B0604020202020204" pitchFamily="34" charset="0"/>
              </a:rPr>
              <a:t>Poverty Indicator</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Percentage of Economically Disadvantaged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4903444"/>
              </p:ext>
            </p:extLst>
          </p:nvPr>
        </p:nvGraphicFramePr>
        <p:xfrm>
          <a:off x="838200" y="2528365"/>
          <a:ext cx="7667625" cy="289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10079" y="6354422"/>
            <a:ext cx="795746" cy="503578"/>
          </a:xfrm>
        </p:spPr>
        <p:txBody>
          <a:bodyPr/>
          <a:lstStyle/>
          <a:p>
            <a:fld id="{2112CBF6-1376-42D6-A48F-A2DAB8C75410}" type="slidenum">
              <a:rPr lang="en-US" smtClean="0"/>
              <a:t>21</a:t>
            </a:fld>
            <a:endParaRPr lang="en-US" dirty="0"/>
          </a:p>
        </p:txBody>
      </p:sp>
      <p:pic>
        <p:nvPicPr>
          <p:cNvPr id="9" name="Picture 8">
            <a:extLst>
              <a:ext uri="{FF2B5EF4-FFF2-40B4-BE49-F238E27FC236}">
                <a16:creationId xmlns:a16="http://schemas.microsoft.com/office/drawing/2014/main" id="{9A395F23-4AAC-4DFE-A2BC-66D0849D6040}"/>
              </a:ext>
            </a:extLst>
          </p:cNvPr>
          <p:cNvPicPr>
            <a:picLocks noChangeAspect="1"/>
          </p:cNvPicPr>
          <p:nvPr/>
        </p:nvPicPr>
        <p:blipFill>
          <a:blip r:embed="rId8"/>
          <a:stretch>
            <a:fillRect/>
          </a:stretch>
        </p:blipFill>
        <p:spPr>
          <a:xfrm>
            <a:off x="347765" y="6098576"/>
            <a:ext cx="709967" cy="709967"/>
          </a:xfrm>
          <a:prstGeom prst="rect">
            <a:avLst/>
          </a:prstGeom>
        </p:spPr>
      </p:pic>
      <p:cxnSp>
        <p:nvCxnSpPr>
          <p:cNvPr id="10" name="Straight Connector 9">
            <a:extLst>
              <a:ext uri="{FF2B5EF4-FFF2-40B4-BE49-F238E27FC236}">
                <a16:creationId xmlns:a16="http://schemas.microsoft.com/office/drawing/2014/main" id="{574DB3CC-9B73-472B-9FDF-48BE4D4CE521}"/>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80458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8077199" cy="1167955"/>
          </a:xfrm>
        </p:spPr>
        <p:txBody>
          <a:bodyPr>
            <a:noAutofit/>
          </a:bodyPr>
          <a:lstStyle/>
          <a:p>
            <a:r>
              <a:rPr lang="en-US" sz="4000" dirty="0">
                <a:latin typeface="Arial" panose="020B0604020202020204" pitchFamily="34" charset="0"/>
                <a:cs typeface="Arial" panose="020B0604020202020204" pitchFamily="34" charset="0"/>
              </a:rPr>
              <a:t>Student-to-Teacher Ratio Indicator</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Number of Students per Teacher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5206359"/>
              </p:ext>
            </p:extLst>
          </p:nvPr>
        </p:nvGraphicFramePr>
        <p:xfrm>
          <a:off x="838201" y="2794757"/>
          <a:ext cx="7667624"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10079" y="6367869"/>
            <a:ext cx="795746" cy="503578"/>
          </a:xfrm>
        </p:spPr>
        <p:txBody>
          <a:bodyPr/>
          <a:lstStyle/>
          <a:p>
            <a:fld id="{2112CBF6-1376-42D6-A48F-A2DAB8C75410}" type="slidenum">
              <a:rPr lang="en-US" smtClean="0"/>
              <a:t>22</a:t>
            </a:fld>
            <a:endParaRPr lang="en-US" dirty="0"/>
          </a:p>
        </p:txBody>
      </p:sp>
      <p:pic>
        <p:nvPicPr>
          <p:cNvPr id="9" name="Picture 8">
            <a:extLst>
              <a:ext uri="{FF2B5EF4-FFF2-40B4-BE49-F238E27FC236}">
                <a16:creationId xmlns:a16="http://schemas.microsoft.com/office/drawing/2014/main" id="{517DD3FA-E143-4B41-BE49-C760B95D634D}"/>
              </a:ext>
            </a:extLst>
          </p:cNvPr>
          <p:cNvPicPr>
            <a:picLocks noChangeAspect="1"/>
          </p:cNvPicPr>
          <p:nvPr/>
        </p:nvPicPr>
        <p:blipFill>
          <a:blip r:embed="rId8"/>
          <a:stretch>
            <a:fillRect/>
          </a:stretch>
        </p:blipFill>
        <p:spPr>
          <a:xfrm>
            <a:off x="347765" y="6098576"/>
            <a:ext cx="709967" cy="709967"/>
          </a:xfrm>
          <a:prstGeom prst="rect">
            <a:avLst/>
          </a:prstGeom>
        </p:spPr>
      </p:pic>
      <p:cxnSp>
        <p:nvCxnSpPr>
          <p:cNvPr id="10" name="Straight Connector 9">
            <a:extLst>
              <a:ext uri="{FF2B5EF4-FFF2-40B4-BE49-F238E27FC236}">
                <a16:creationId xmlns:a16="http://schemas.microsoft.com/office/drawing/2014/main" id="{AA209E3B-EADF-4561-9FBB-E2DA501A508D}"/>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sp>
        <p:nvSpPr>
          <p:cNvPr id="3" name="TextBox 2">
            <a:extLst>
              <a:ext uri="{FF2B5EF4-FFF2-40B4-BE49-F238E27FC236}">
                <a16:creationId xmlns:a16="http://schemas.microsoft.com/office/drawing/2014/main" id="{AF6111A9-27A4-4F7F-B452-954B96013D07}"/>
              </a:ext>
            </a:extLst>
          </p:cNvPr>
          <p:cNvSpPr txBox="1"/>
          <p:nvPr/>
        </p:nvSpPr>
        <p:spPr>
          <a:xfrm>
            <a:off x="4230340" y="2333659"/>
            <a:ext cx="3990295" cy="369332"/>
          </a:xfrm>
          <a:prstGeom prst="rect">
            <a:avLst/>
          </a:prstGeom>
          <a:solidFill>
            <a:schemeClr val="accent1">
              <a:lumMod val="20000"/>
              <a:lumOff val="80000"/>
            </a:schemeClr>
          </a:solidFill>
          <a:ln w="38100">
            <a:solidFill>
              <a:srgbClr val="002060"/>
            </a:solidFill>
          </a:ln>
        </p:spPr>
        <p:txBody>
          <a:bodyPr wrap="square" rtlCol="0">
            <a:spAutoFit/>
          </a:bodyPr>
          <a:lstStyle/>
          <a:p>
            <a:pPr algn="ctr"/>
            <a:r>
              <a:rPr lang="en-US" sz="1800" dirty="0">
                <a:latin typeface="Arial" panose="020B0604020202020204" pitchFamily="34" charset="0"/>
                <a:cs typeface="Arial" panose="020B0604020202020204" pitchFamily="34" charset="0"/>
              </a:rPr>
              <a:t>Common Branch Class Size</a:t>
            </a:r>
            <a:endParaRPr lang="en-US" dirty="0"/>
          </a:p>
        </p:txBody>
      </p:sp>
    </p:spTree>
    <p:extLst>
      <p:ext uri="{BB962C8B-B14F-4D97-AF65-F5344CB8AC3E}">
        <p14:creationId xmlns:p14="http://schemas.microsoft.com/office/powerpoint/2010/main" val="107012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223" y="635948"/>
            <a:ext cx="7391399" cy="1049235"/>
          </a:xfrm>
        </p:spPr>
        <p:txBody>
          <a:bodyPr>
            <a:noAutofit/>
          </a:bodyPr>
          <a:lstStyle/>
          <a:p>
            <a:r>
              <a:rPr lang="en-US" sz="4000" dirty="0">
                <a:latin typeface="Arial" panose="020B0604020202020204" pitchFamily="34" charset="0"/>
                <a:cs typeface="Arial" panose="020B0604020202020204" pitchFamily="34" charset="0"/>
              </a:rPr>
              <a:t>Teacher Turnover Indicator</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Turnover Rate of All Teachers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75054644"/>
              </p:ext>
            </p:extLst>
          </p:nvPr>
        </p:nvGraphicFramePr>
        <p:xfrm>
          <a:off x="985529" y="2590800"/>
          <a:ext cx="7448093" cy="274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36973" y="6327377"/>
            <a:ext cx="795746" cy="503578"/>
          </a:xfrm>
        </p:spPr>
        <p:txBody>
          <a:bodyPr/>
          <a:lstStyle/>
          <a:p>
            <a:fld id="{2112CBF6-1376-42D6-A48F-A2DAB8C75410}" type="slidenum">
              <a:rPr lang="en-US" smtClean="0"/>
              <a:t>23</a:t>
            </a:fld>
            <a:endParaRPr lang="en-US" dirty="0"/>
          </a:p>
        </p:txBody>
      </p:sp>
      <p:cxnSp>
        <p:nvCxnSpPr>
          <p:cNvPr id="9" name="Straight Connector 8">
            <a:extLst>
              <a:ext uri="{FF2B5EF4-FFF2-40B4-BE49-F238E27FC236}">
                <a16:creationId xmlns:a16="http://schemas.microsoft.com/office/drawing/2014/main" id="{1BD0ED37-DBC9-4253-92B9-E6CA0957BBB0}"/>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0" name="Picture 9">
            <a:extLst>
              <a:ext uri="{FF2B5EF4-FFF2-40B4-BE49-F238E27FC236}">
                <a16:creationId xmlns:a16="http://schemas.microsoft.com/office/drawing/2014/main" id="{0C0597B8-32A0-46AF-A715-113DD62756D6}"/>
              </a:ext>
            </a:extLst>
          </p:cNvPr>
          <p:cNvPicPr>
            <a:picLocks noChangeAspect="1"/>
          </p:cNvPicPr>
          <p:nvPr/>
        </p:nvPicPr>
        <p:blipFill>
          <a:blip r:embed="rId8"/>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791282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276" y="715313"/>
            <a:ext cx="8077199" cy="1049235"/>
          </a:xfrm>
        </p:spPr>
        <p:txBody>
          <a:bodyPr>
            <a:noAutofit/>
          </a:bodyPr>
          <a:lstStyle/>
          <a:p>
            <a:r>
              <a:rPr lang="en-US" sz="4000" dirty="0">
                <a:latin typeface="Arial" panose="020B0604020202020204" pitchFamily="34" charset="0"/>
                <a:cs typeface="Arial" panose="020B0604020202020204" pitchFamily="34" charset="0"/>
              </a:rPr>
              <a:t>Tax Base Indicator</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Percent Change in Property Value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39699356"/>
              </p:ext>
            </p:extLst>
          </p:nvPr>
        </p:nvGraphicFramePr>
        <p:xfrm>
          <a:off x="914401" y="2634874"/>
          <a:ext cx="7591424"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10079" y="6354422"/>
            <a:ext cx="795746" cy="503578"/>
          </a:xfrm>
        </p:spPr>
        <p:txBody>
          <a:bodyPr/>
          <a:lstStyle/>
          <a:p>
            <a:fld id="{2112CBF6-1376-42D6-A48F-A2DAB8C75410}" type="slidenum">
              <a:rPr lang="en-US" smtClean="0"/>
              <a:t>24</a:t>
            </a:fld>
            <a:endParaRPr lang="en-US" dirty="0"/>
          </a:p>
        </p:txBody>
      </p:sp>
      <p:cxnSp>
        <p:nvCxnSpPr>
          <p:cNvPr id="9" name="Straight Connector 8">
            <a:extLst>
              <a:ext uri="{FF2B5EF4-FFF2-40B4-BE49-F238E27FC236}">
                <a16:creationId xmlns:a16="http://schemas.microsoft.com/office/drawing/2014/main" id="{31EDFF03-42CC-4C1A-B3AB-9ED1EF9E153B}"/>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0" name="Picture 9">
            <a:extLst>
              <a:ext uri="{FF2B5EF4-FFF2-40B4-BE49-F238E27FC236}">
                <a16:creationId xmlns:a16="http://schemas.microsoft.com/office/drawing/2014/main" id="{C2080BE2-733C-4C90-A975-717513BFEE31}"/>
              </a:ext>
            </a:extLst>
          </p:cNvPr>
          <p:cNvPicPr>
            <a:picLocks noChangeAspect="1"/>
          </p:cNvPicPr>
          <p:nvPr/>
        </p:nvPicPr>
        <p:blipFill>
          <a:blip r:embed="rId8"/>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046104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8402" y="740028"/>
            <a:ext cx="7391399" cy="1049235"/>
          </a:xfrm>
        </p:spPr>
        <p:txBody>
          <a:bodyPr>
            <a:noAutofit/>
          </a:bodyPr>
          <a:lstStyle/>
          <a:p>
            <a:r>
              <a:rPr lang="en-US" sz="4000" dirty="0">
                <a:latin typeface="Arial" panose="020B0604020202020204" pitchFamily="34" charset="0"/>
                <a:cs typeface="Arial" panose="020B0604020202020204" pitchFamily="34" charset="0"/>
              </a:rPr>
              <a:t>Budget Support Indicator</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Budget Voter Approval Percent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5956786"/>
              </p:ext>
            </p:extLst>
          </p:nvPr>
        </p:nvGraphicFramePr>
        <p:xfrm>
          <a:off x="1057732" y="2563703"/>
          <a:ext cx="7342069" cy="259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10079" y="6354422"/>
            <a:ext cx="795746" cy="503578"/>
          </a:xfrm>
        </p:spPr>
        <p:txBody>
          <a:bodyPr/>
          <a:lstStyle/>
          <a:p>
            <a:fld id="{2112CBF6-1376-42D6-A48F-A2DAB8C75410}" type="slidenum">
              <a:rPr lang="en-US" smtClean="0"/>
              <a:t>25</a:t>
            </a:fld>
            <a:endParaRPr lang="en-US" dirty="0"/>
          </a:p>
        </p:txBody>
      </p:sp>
      <p:cxnSp>
        <p:nvCxnSpPr>
          <p:cNvPr id="9" name="Straight Connector 8">
            <a:extLst>
              <a:ext uri="{FF2B5EF4-FFF2-40B4-BE49-F238E27FC236}">
                <a16:creationId xmlns:a16="http://schemas.microsoft.com/office/drawing/2014/main" id="{C4DA10ED-2431-431D-BE1E-4DE43EB93CC9}"/>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0" name="Picture 9">
            <a:extLst>
              <a:ext uri="{FF2B5EF4-FFF2-40B4-BE49-F238E27FC236}">
                <a16:creationId xmlns:a16="http://schemas.microsoft.com/office/drawing/2014/main" id="{1EDA78B6-76AC-4750-8ED7-42AA50B0BE8F}"/>
              </a:ext>
            </a:extLst>
          </p:cNvPr>
          <p:cNvPicPr>
            <a:picLocks noChangeAspect="1"/>
          </p:cNvPicPr>
          <p:nvPr/>
        </p:nvPicPr>
        <p:blipFill>
          <a:blip r:embed="rId8"/>
          <a:stretch>
            <a:fillRect/>
          </a:stretch>
        </p:blipFill>
        <p:spPr>
          <a:xfrm>
            <a:off x="347765" y="6098576"/>
            <a:ext cx="709967" cy="709967"/>
          </a:xfrm>
          <a:prstGeom prst="rect">
            <a:avLst/>
          </a:prstGeom>
        </p:spPr>
      </p:pic>
    </p:spTree>
    <p:extLst>
      <p:ext uri="{BB962C8B-B14F-4D97-AF65-F5344CB8AC3E}">
        <p14:creationId xmlns:p14="http://schemas.microsoft.com/office/powerpoint/2010/main" val="3306405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78" y="762000"/>
            <a:ext cx="8686800" cy="1049235"/>
          </a:xfrm>
        </p:spPr>
        <p:txBody>
          <a:bodyPr>
            <a:noAutofit/>
          </a:bodyPr>
          <a:lstStyle/>
          <a:p>
            <a:r>
              <a:rPr lang="en-US" sz="4000" dirty="0">
                <a:latin typeface="Arial" panose="020B0604020202020204" pitchFamily="34" charset="0"/>
                <a:cs typeface="Arial" panose="020B0604020202020204" pitchFamily="34" charset="0"/>
              </a:rPr>
              <a:t>English Language Learners Indicator</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Percent of English Language Learners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51191162"/>
              </p:ext>
            </p:extLst>
          </p:nvPr>
        </p:nvGraphicFramePr>
        <p:xfrm>
          <a:off x="1057733" y="2796211"/>
          <a:ext cx="7448092" cy="251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a:xfrm>
            <a:off x="7710078" y="6354422"/>
            <a:ext cx="795746" cy="503578"/>
          </a:xfrm>
        </p:spPr>
        <p:txBody>
          <a:bodyPr/>
          <a:lstStyle/>
          <a:p>
            <a:fld id="{2112CBF6-1376-42D6-A48F-A2DAB8C75410}" type="slidenum">
              <a:rPr lang="en-US" smtClean="0"/>
              <a:t>26</a:t>
            </a:fld>
            <a:endParaRPr lang="en-US" dirty="0"/>
          </a:p>
        </p:txBody>
      </p:sp>
      <p:cxnSp>
        <p:nvCxnSpPr>
          <p:cNvPr id="9" name="Straight Connector 8">
            <a:extLst>
              <a:ext uri="{FF2B5EF4-FFF2-40B4-BE49-F238E27FC236}">
                <a16:creationId xmlns:a16="http://schemas.microsoft.com/office/drawing/2014/main" id="{B8F53DA9-7607-4D0A-B9F5-81EC492BCFC0}"/>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0" name="Picture 9">
            <a:extLst>
              <a:ext uri="{FF2B5EF4-FFF2-40B4-BE49-F238E27FC236}">
                <a16:creationId xmlns:a16="http://schemas.microsoft.com/office/drawing/2014/main" id="{A1A5ACA3-0F6D-4AA7-8A44-714C90B4B4D8}"/>
              </a:ext>
            </a:extLst>
          </p:cNvPr>
          <p:cNvPicPr>
            <a:picLocks noChangeAspect="1"/>
          </p:cNvPicPr>
          <p:nvPr/>
        </p:nvPicPr>
        <p:blipFill>
          <a:blip r:embed="rId8"/>
          <a:stretch>
            <a:fillRect/>
          </a:stretch>
        </p:blipFill>
        <p:spPr>
          <a:xfrm>
            <a:off x="347765" y="6098576"/>
            <a:ext cx="709967" cy="709967"/>
          </a:xfrm>
          <a:prstGeom prst="rect">
            <a:avLst/>
          </a:prstGeom>
        </p:spPr>
      </p:pic>
    </p:spTree>
    <p:extLst>
      <p:ext uri="{BB962C8B-B14F-4D97-AF65-F5344CB8AC3E}">
        <p14:creationId xmlns:p14="http://schemas.microsoft.com/office/powerpoint/2010/main" val="4232750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901" y="613306"/>
            <a:ext cx="7100434" cy="524617"/>
          </a:xfrm>
        </p:spPr>
        <p:txBody>
          <a:bodyPr>
            <a:noAutofit/>
          </a:bodyPr>
          <a:lstStyle/>
          <a:p>
            <a:r>
              <a:rPr lang="en-US" sz="4000" dirty="0">
                <a:latin typeface="Arial" panose="020B0604020202020204" pitchFamily="34" charset="0"/>
                <a:cs typeface="Arial" panose="020B0604020202020204" pitchFamily="34" charset="0"/>
              </a:rPr>
              <a:t>Environmental Stress Scores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4343116"/>
              </p:ext>
            </p:extLst>
          </p:nvPr>
        </p:nvGraphicFramePr>
        <p:xfrm>
          <a:off x="471702" y="1498900"/>
          <a:ext cx="8138898" cy="3464104"/>
        </p:xfrm>
        <a:graphic>
          <a:graphicData uri="http://schemas.openxmlformats.org/drawingml/2006/table">
            <a:tbl>
              <a:tblPr firstRow="1" bandRow="1">
                <a:tableStyleId>{5C22544A-7EE6-4342-B048-85BDC9FD1C3A}</a:tableStyleId>
              </a:tblPr>
              <a:tblGrid>
                <a:gridCol w="2029114">
                  <a:extLst>
                    <a:ext uri="{9D8B030D-6E8A-4147-A177-3AD203B41FA5}">
                      <a16:colId xmlns:a16="http://schemas.microsoft.com/office/drawing/2014/main" val="20000"/>
                    </a:ext>
                  </a:extLst>
                </a:gridCol>
                <a:gridCol w="1247117">
                  <a:extLst>
                    <a:ext uri="{9D8B030D-6E8A-4147-A177-3AD203B41FA5}">
                      <a16:colId xmlns:a16="http://schemas.microsoft.com/office/drawing/2014/main" val="2934988532"/>
                    </a:ext>
                  </a:extLst>
                </a:gridCol>
                <a:gridCol w="1247117">
                  <a:extLst>
                    <a:ext uri="{9D8B030D-6E8A-4147-A177-3AD203B41FA5}">
                      <a16:colId xmlns:a16="http://schemas.microsoft.com/office/drawing/2014/main" val="3478429208"/>
                    </a:ext>
                  </a:extLst>
                </a:gridCol>
                <a:gridCol w="1247117">
                  <a:extLst>
                    <a:ext uri="{9D8B030D-6E8A-4147-A177-3AD203B41FA5}">
                      <a16:colId xmlns:a16="http://schemas.microsoft.com/office/drawing/2014/main" val="3229445810"/>
                    </a:ext>
                  </a:extLst>
                </a:gridCol>
                <a:gridCol w="1156316">
                  <a:extLst>
                    <a:ext uri="{9D8B030D-6E8A-4147-A177-3AD203B41FA5}">
                      <a16:colId xmlns:a16="http://schemas.microsoft.com/office/drawing/2014/main" val="3942561323"/>
                    </a:ext>
                  </a:extLst>
                </a:gridCol>
                <a:gridCol w="1212117">
                  <a:extLst>
                    <a:ext uri="{9D8B030D-6E8A-4147-A177-3AD203B41FA5}">
                      <a16:colId xmlns:a16="http://schemas.microsoft.com/office/drawing/2014/main" val="2363224512"/>
                    </a:ext>
                  </a:extLst>
                </a:gridCol>
              </a:tblGrid>
              <a:tr h="340158">
                <a:tc>
                  <a:txBody>
                    <a:bodyPr/>
                    <a:lstStyle/>
                    <a:p>
                      <a:r>
                        <a:rPr lang="en-US" sz="1800" dirty="0">
                          <a:latin typeface="Arial" panose="020B0604020202020204" pitchFamily="34" charset="0"/>
                          <a:cs typeface="Arial" panose="020B0604020202020204" pitchFamily="34" charset="0"/>
                        </a:rPr>
                        <a:t>Indicator</a:t>
                      </a:r>
                    </a:p>
                  </a:txBody>
                  <a:tcPr>
                    <a:solidFill>
                      <a:srgbClr val="002060"/>
                    </a:solidFill>
                  </a:tcPr>
                </a:tc>
                <a:tc>
                  <a:txBody>
                    <a:bodyPr/>
                    <a:lstStyle/>
                    <a:p>
                      <a:pPr algn="ctr"/>
                      <a:r>
                        <a:rPr lang="en-US" sz="1800" b="1" kern="1200" dirty="0">
                          <a:solidFill>
                            <a:schemeClr val="lt1"/>
                          </a:solidFill>
                          <a:latin typeface="Arial" panose="020B0604020202020204" pitchFamily="34" charset="0"/>
                          <a:ea typeface="+mn-ea"/>
                          <a:cs typeface="Arial" panose="020B0604020202020204" pitchFamily="34" charset="0"/>
                        </a:rPr>
                        <a:t>2022</a:t>
                      </a:r>
                    </a:p>
                  </a:txBody>
                  <a:tcPr>
                    <a:solidFill>
                      <a:srgbClr val="002060"/>
                    </a:solidFill>
                  </a:tcPr>
                </a:tc>
                <a:tc>
                  <a:txBody>
                    <a:bodyPr/>
                    <a:lstStyle/>
                    <a:p>
                      <a:pPr algn="ctr"/>
                      <a:r>
                        <a:rPr lang="en-US" sz="1800" b="1" kern="1200" dirty="0">
                          <a:solidFill>
                            <a:schemeClr val="lt1"/>
                          </a:solidFill>
                          <a:latin typeface="Arial" panose="020B0604020202020204" pitchFamily="34" charset="0"/>
                          <a:ea typeface="+mn-ea"/>
                          <a:cs typeface="Arial" panose="020B0604020202020204" pitchFamily="34" charset="0"/>
                        </a:rPr>
                        <a:t>2021</a:t>
                      </a:r>
                    </a:p>
                  </a:txBody>
                  <a:tcPr>
                    <a:solidFill>
                      <a:srgbClr val="002060"/>
                    </a:solidFill>
                  </a:tcPr>
                </a:tc>
                <a:tc>
                  <a:txBody>
                    <a:bodyPr/>
                    <a:lstStyle/>
                    <a:p>
                      <a:pPr algn="ctr"/>
                      <a:r>
                        <a:rPr lang="en-US" sz="1800" b="1" kern="1200" dirty="0">
                          <a:solidFill>
                            <a:schemeClr val="lt1"/>
                          </a:solidFill>
                          <a:latin typeface="Arial" panose="020B0604020202020204" pitchFamily="34" charset="0"/>
                          <a:cs typeface="Arial" panose="020B0604020202020204" pitchFamily="34" charset="0"/>
                        </a:rPr>
                        <a:t>2020</a:t>
                      </a:r>
                      <a:endParaRPr lang="en-US" sz="1800" b="1" kern="1200" dirty="0">
                        <a:solidFill>
                          <a:schemeClr val="lt1"/>
                        </a:solidFill>
                        <a:latin typeface="Arial" panose="020B0604020202020204" pitchFamily="34" charset="0"/>
                        <a:ea typeface="+mn-ea"/>
                        <a:cs typeface="Arial" panose="020B0604020202020204" pitchFamily="34" charset="0"/>
                      </a:endParaRPr>
                    </a:p>
                  </a:txBody>
                  <a:tcPr>
                    <a:solidFill>
                      <a:srgbClr val="002060"/>
                    </a:solidFill>
                  </a:tcPr>
                </a:tc>
                <a:tc>
                  <a:txBody>
                    <a:bodyPr/>
                    <a:lstStyle/>
                    <a:p>
                      <a:pPr algn="ctr"/>
                      <a:r>
                        <a:rPr lang="en-US" sz="1800" kern="1200" dirty="0">
                          <a:latin typeface="Arial" panose="020B0604020202020204" pitchFamily="34" charset="0"/>
                          <a:cs typeface="Arial" panose="020B0604020202020204" pitchFamily="34" charset="0"/>
                        </a:rPr>
                        <a:t>2019</a:t>
                      </a:r>
                      <a:endParaRPr lang="en-US" sz="1800" b="1" kern="1200" dirty="0">
                        <a:solidFill>
                          <a:schemeClr val="lt1"/>
                        </a:solidFill>
                        <a:latin typeface="Arial" panose="020B0604020202020204" pitchFamily="34" charset="0"/>
                        <a:ea typeface="+mn-ea"/>
                        <a:cs typeface="Arial" panose="020B0604020202020204" pitchFamily="34" charset="0"/>
                      </a:endParaRPr>
                    </a:p>
                  </a:txBody>
                  <a:tcPr>
                    <a:solidFill>
                      <a:srgbClr val="002060"/>
                    </a:solidFill>
                  </a:tcPr>
                </a:tc>
                <a:tc>
                  <a:txBody>
                    <a:bodyPr/>
                    <a:lstStyle/>
                    <a:p>
                      <a:pPr marL="0" algn="ctr" defTabSz="685800" rtl="0" eaLnBrk="1" latinLnBrk="0" hangingPunct="1"/>
                      <a:r>
                        <a:rPr lang="en-US" sz="1800" kern="1200" dirty="0">
                          <a:solidFill>
                            <a:schemeClr val="bg1"/>
                          </a:solidFill>
                          <a:latin typeface="Arial" panose="020B0604020202020204" pitchFamily="34" charset="0"/>
                          <a:cs typeface="Arial" panose="020B0604020202020204" pitchFamily="34" charset="0"/>
                        </a:rPr>
                        <a:t>2018 </a:t>
                      </a:r>
                      <a:endParaRPr lang="en-US" sz="1800" b="1" kern="1200" dirty="0">
                        <a:solidFill>
                          <a:schemeClr val="bg1"/>
                        </a:solidFill>
                        <a:latin typeface="Arial" panose="020B0604020202020204" pitchFamily="34" charset="0"/>
                        <a:ea typeface="+mn-ea"/>
                        <a:cs typeface="Arial" panose="020B0604020202020204" pitchFamily="34" charset="0"/>
                      </a:endParaRPr>
                    </a:p>
                  </a:txBody>
                  <a:tcPr>
                    <a:solidFill>
                      <a:srgbClr val="002060"/>
                    </a:solidFill>
                  </a:tcPr>
                </a:tc>
                <a:extLst>
                  <a:ext uri="{0D108BD9-81ED-4DB2-BD59-A6C34878D82A}">
                    <a16:rowId xmlns:a16="http://schemas.microsoft.com/office/drawing/2014/main" val="10000"/>
                  </a:ext>
                </a:extLst>
              </a:tr>
              <a:tr h="370945">
                <a:tc>
                  <a:txBody>
                    <a:bodyPr/>
                    <a:lstStyle/>
                    <a:p>
                      <a:r>
                        <a:rPr lang="en-US" sz="1700" dirty="0">
                          <a:latin typeface="Arial" panose="020B0604020202020204" pitchFamily="34" charset="0"/>
                          <a:cs typeface="Arial" panose="020B0604020202020204" pitchFamily="34" charset="0"/>
                        </a:rPr>
                        <a:t>% Disadvantaged Students</a:t>
                      </a:r>
                    </a:p>
                  </a:txBody>
                  <a:tcPr/>
                </a:tc>
                <a:tc>
                  <a:txBody>
                    <a:bodyPr/>
                    <a:lstStyle/>
                    <a:p>
                      <a:pPr algn="ctr"/>
                      <a:r>
                        <a:rPr lang="en-US" sz="1800" dirty="0">
                          <a:latin typeface="Arial" panose="020B0604020202020204" pitchFamily="34" charset="0"/>
                          <a:cs typeface="Arial" panose="020B0604020202020204" pitchFamily="34" charset="0"/>
                        </a:rPr>
                        <a:t>16.67</a:t>
                      </a:r>
                    </a:p>
                  </a:txBody>
                  <a:tcPr/>
                </a:tc>
                <a:tc>
                  <a:txBody>
                    <a:bodyPr/>
                    <a:lstStyle/>
                    <a:p>
                      <a:pPr algn="ctr"/>
                      <a:r>
                        <a:rPr lang="en-US" sz="1800" dirty="0">
                          <a:latin typeface="Arial" panose="020B0604020202020204" pitchFamily="34" charset="0"/>
                          <a:cs typeface="Arial" panose="020B0604020202020204" pitchFamily="34" charset="0"/>
                        </a:rPr>
                        <a:t>16.67</a:t>
                      </a:r>
                    </a:p>
                  </a:txBody>
                  <a:tcPr/>
                </a:tc>
                <a:tc>
                  <a:txBody>
                    <a:bodyPr/>
                    <a:lstStyle/>
                    <a:p>
                      <a:pPr algn="ctr"/>
                      <a:r>
                        <a:rPr lang="en-US" sz="1800" dirty="0">
                          <a:latin typeface="Arial" panose="020B0604020202020204" pitchFamily="34" charset="0"/>
                          <a:cs typeface="Arial" panose="020B0604020202020204" pitchFamily="34" charset="0"/>
                        </a:rPr>
                        <a:t>16.67</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16.67</a:t>
                      </a: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16.67</a:t>
                      </a:r>
                      <a:endParaRPr lang="en-US" sz="1800"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1"/>
                  </a:ext>
                </a:extLst>
              </a:tr>
              <a:tr h="336784">
                <a:tc>
                  <a:txBody>
                    <a:bodyPr/>
                    <a:lstStyle/>
                    <a:p>
                      <a:r>
                        <a:rPr lang="en-US" sz="1700" dirty="0">
                          <a:latin typeface="Arial" panose="020B0604020202020204" pitchFamily="34" charset="0"/>
                          <a:cs typeface="Arial" panose="020B0604020202020204" pitchFamily="34" charset="0"/>
                        </a:rPr>
                        <a:t>Class Size</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-0-</a:t>
                      </a: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-0-</a:t>
                      </a:r>
                      <a:endParaRPr lang="en-US" sz="1800"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2"/>
                  </a:ext>
                </a:extLst>
              </a:tr>
              <a:tr h="380439">
                <a:tc>
                  <a:txBody>
                    <a:bodyPr/>
                    <a:lstStyle/>
                    <a:p>
                      <a:r>
                        <a:rPr lang="en-US" sz="1700" dirty="0">
                          <a:latin typeface="Arial" panose="020B0604020202020204" pitchFamily="34" charset="0"/>
                          <a:cs typeface="Arial" panose="020B0604020202020204" pitchFamily="34" charset="0"/>
                        </a:rPr>
                        <a:t>Teacher</a:t>
                      </a:r>
                      <a:r>
                        <a:rPr lang="en-US" sz="1700" baseline="0" dirty="0">
                          <a:latin typeface="Arial" panose="020B0604020202020204" pitchFamily="34" charset="0"/>
                          <a:cs typeface="Arial" panose="020B0604020202020204" pitchFamily="34" charset="0"/>
                        </a:rPr>
                        <a:t> Turnover</a:t>
                      </a:r>
                      <a:endParaRPr lang="en-US" sz="1700" dirty="0">
                        <a:latin typeface="Arial" panose="020B0604020202020204" pitchFamily="34" charset="0"/>
                        <a:cs typeface="Arial" panose="020B0604020202020204" pitchFamily="34" charset="0"/>
                      </a:endParaRP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10</a:t>
                      </a:r>
                    </a:p>
                  </a:txBody>
                  <a:tcPr/>
                </a:tc>
                <a:tc>
                  <a:txBody>
                    <a:bodyPr/>
                    <a:lstStyle/>
                    <a:p>
                      <a:pPr algn="ctr"/>
                      <a:r>
                        <a:rPr lang="en-US" sz="1800" dirty="0">
                          <a:latin typeface="Arial" panose="020B0604020202020204" pitchFamily="34" charset="0"/>
                          <a:cs typeface="Arial" panose="020B0604020202020204" pitchFamily="34" charset="0"/>
                        </a:rPr>
                        <a:t>10</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5</a:t>
                      </a: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5</a:t>
                      </a:r>
                      <a:endParaRPr lang="en-US" sz="1800"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3"/>
                  </a:ext>
                </a:extLst>
              </a:tr>
              <a:tr h="360486">
                <a:tc>
                  <a:txBody>
                    <a:bodyPr/>
                    <a:lstStyle/>
                    <a:p>
                      <a:r>
                        <a:rPr lang="en-US" sz="1700" dirty="0">
                          <a:latin typeface="Arial" panose="020B0604020202020204" pitchFamily="34" charset="0"/>
                          <a:cs typeface="Arial" panose="020B0604020202020204" pitchFamily="34" charset="0"/>
                        </a:rPr>
                        <a:t>Tax Base</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-0-</a:t>
                      </a: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-0-</a:t>
                      </a:r>
                      <a:endParaRPr lang="en-US" sz="1800"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613667851"/>
                  </a:ext>
                </a:extLst>
              </a:tr>
              <a:tr h="336784">
                <a:tc>
                  <a:txBody>
                    <a:bodyPr/>
                    <a:lstStyle/>
                    <a:p>
                      <a:r>
                        <a:rPr lang="en-US" sz="1700" dirty="0">
                          <a:latin typeface="Arial" panose="020B0604020202020204" pitchFamily="34" charset="0"/>
                          <a:cs typeface="Arial" panose="020B0604020202020204" pitchFamily="34" charset="0"/>
                        </a:rPr>
                        <a:t>Budget Support</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-0-</a:t>
                      </a: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-0-</a:t>
                      </a:r>
                      <a:endParaRPr lang="en-US" sz="1800"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265844790"/>
                  </a:ext>
                </a:extLst>
              </a:tr>
              <a:tr h="370945">
                <a:tc>
                  <a:txBody>
                    <a:bodyPr/>
                    <a:lstStyle/>
                    <a:p>
                      <a:r>
                        <a:rPr lang="en-US" sz="1700" dirty="0">
                          <a:latin typeface="Arial" panose="020B0604020202020204" pitchFamily="34" charset="0"/>
                          <a:cs typeface="Arial" panose="020B0604020202020204" pitchFamily="34" charset="0"/>
                        </a:rPr>
                        <a:t>ELL</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latin typeface="Arial" panose="020B0604020202020204" pitchFamily="34" charset="0"/>
                          <a:cs typeface="Arial" panose="020B0604020202020204" pitchFamily="34" charset="0"/>
                        </a:rPr>
                        <a:t>-0-</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-0-</a:t>
                      </a: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-0-</a:t>
                      </a:r>
                      <a:endParaRPr lang="en-US" sz="1800"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4"/>
                  </a:ext>
                </a:extLst>
              </a:tr>
              <a:tr h="471498">
                <a:tc>
                  <a:txBody>
                    <a:bodyPr/>
                    <a:lstStyle/>
                    <a:p>
                      <a:r>
                        <a:rPr lang="en-US" sz="1700" dirty="0">
                          <a:latin typeface="Arial" panose="020B0604020202020204" pitchFamily="34" charset="0"/>
                          <a:cs typeface="Arial" panose="020B0604020202020204" pitchFamily="34" charset="0"/>
                        </a:rPr>
                        <a:t>   Total</a:t>
                      </a:r>
                      <a:endParaRPr lang="en-US" sz="1700" b="1" dirty="0">
                        <a:latin typeface="Arial" panose="020B0604020202020204" pitchFamily="34" charset="0"/>
                        <a:cs typeface="Arial" panose="020B0604020202020204" pitchFamily="34" charset="0"/>
                      </a:endParaRPr>
                    </a:p>
                  </a:txBody>
                  <a:tcPr/>
                </a:tc>
                <a:tc>
                  <a:txBody>
                    <a:bodyPr/>
                    <a:lstStyle/>
                    <a:p>
                      <a:pPr algn="ctr"/>
                      <a:r>
                        <a:rPr lang="en-US" sz="1800" b="1" dirty="0">
                          <a:latin typeface="Arial" panose="020B0604020202020204" pitchFamily="34" charset="0"/>
                          <a:cs typeface="Arial" panose="020B0604020202020204" pitchFamily="34" charset="0"/>
                        </a:rPr>
                        <a:t>16.67 points</a:t>
                      </a:r>
                    </a:p>
                  </a:txBody>
                  <a:tcPr/>
                </a:tc>
                <a:tc>
                  <a:txBody>
                    <a:bodyPr/>
                    <a:lstStyle/>
                    <a:p>
                      <a:pPr algn="ctr"/>
                      <a:r>
                        <a:rPr lang="en-US" sz="1800" b="0" dirty="0">
                          <a:latin typeface="Arial" panose="020B0604020202020204" pitchFamily="34" charset="0"/>
                          <a:cs typeface="Arial" panose="020B0604020202020204" pitchFamily="34" charset="0"/>
                        </a:rPr>
                        <a:t>26.67</a:t>
                      </a:r>
                    </a:p>
                    <a:p>
                      <a:pPr algn="ctr"/>
                      <a:r>
                        <a:rPr lang="en-US" sz="1800" b="0" dirty="0">
                          <a:latin typeface="Arial" panose="020B0604020202020204" pitchFamily="34" charset="0"/>
                          <a:cs typeface="Arial" panose="020B0604020202020204" pitchFamily="34" charset="0"/>
                        </a:rPr>
                        <a:t>points</a:t>
                      </a:r>
                    </a:p>
                  </a:txBody>
                  <a:tcPr/>
                </a:tc>
                <a:tc>
                  <a:txBody>
                    <a:bodyPr/>
                    <a:lstStyle/>
                    <a:p>
                      <a:pPr algn="ctr"/>
                      <a:r>
                        <a:rPr lang="en-US" sz="1800" b="0" dirty="0">
                          <a:latin typeface="Arial" panose="020B0604020202020204" pitchFamily="34" charset="0"/>
                          <a:cs typeface="Arial" panose="020B0604020202020204" pitchFamily="34" charset="0"/>
                        </a:rPr>
                        <a:t>26.67 points</a:t>
                      </a:r>
                    </a:p>
                  </a:txBody>
                  <a:tcPr/>
                </a:tc>
                <a:tc>
                  <a:txBody>
                    <a:bodyPr/>
                    <a:lstStyle/>
                    <a:p>
                      <a:pPr algn="ctr"/>
                      <a:r>
                        <a:rPr lang="en-US" sz="1800" dirty="0">
                          <a:solidFill>
                            <a:schemeClr val="tx1">
                              <a:lumMod val="50000"/>
                            </a:schemeClr>
                          </a:solidFill>
                          <a:latin typeface="Arial" panose="020B0604020202020204" pitchFamily="34" charset="0"/>
                          <a:cs typeface="Arial" panose="020B0604020202020204" pitchFamily="34" charset="0"/>
                        </a:rPr>
                        <a:t>21.7 points</a:t>
                      </a:r>
                      <a:endParaRPr lang="en-US" sz="1800" b="1" dirty="0">
                        <a:solidFill>
                          <a:schemeClr val="tx1">
                            <a:lumMod val="50000"/>
                          </a:schemeClr>
                        </a:solidFill>
                        <a:latin typeface="Arial" panose="020B0604020202020204" pitchFamily="34" charset="0"/>
                        <a:cs typeface="Arial" panose="020B0604020202020204" pitchFamily="34" charset="0"/>
                      </a:endParaRPr>
                    </a:p>
                  </a:txBody>
                  <a:tcPr/>
                </a:tc>
                <a:tc>
                  <a:txBody>
                    <a:bodyPr/>
                    <a:lstStyle/>
                    <a:p>
                      <a:pPr algn="ctr"/>
                      <a:r>
                        <a:rPr lang="en-US" sz="1800" kern="1200" dirty="0">
                          <a:solidFill>
                            <a:schemeClr val="tx1">
                              <a:lumMod val="50000"/>
                            </a:schemeClr>
                          </a:solidFill>
                          <a:latin typeface="Arial" panose="020B0604020202020204" pitchFamily="34" charset="0"/>
                          <a:cs typeface="Arial" panose="020B0604020202020204" pitchFamily="34" charset="0"/>
                        </a:rPr>
                        <a:t>21.7 points </a:t>
                      </a:r>
                      <a:endParaRPr lang="en-US" sz="1800" b="1" kern="1200" dirty="0">
                        <a:solidFill>
                          <a:schemeClr val="tx1">
                            <a:lumMod val="50000"/>
                          </a:schemeClr>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a:xfrm>
            <a:off x="7995240" y="5455978"/>
            <a:ext cx="795746" cy="503578"/>
          </a:xfrm>
        </p:spPr>
        <p:txBody>
          <a:bodyPr/>
          <a:lstStyle/>
          <a:p>
            <a:fld id="{2112CBF6-1376-42D6-A48F-A2DAB8C75410}" type="slidenum">
              <a:rPr lang="en-US" smtClean="0"/>
              <a:t>27</a:t>
            </a:fld>
            <a:endParaRPr lang="en-US" dirty="0"/>
          </a:p>
        </p:txBody>
      </p:sp>
      <p:graphicFrame>
        <p:nvGraphicFramePr>
          <p:cNvPr id="10" name="Diagram 9"/>
          <p:cNvGraphicFramePr/>
          <p:nvPr>
            <p:extLst>
              <p:ext uri="{D42A27DB-BD31-4B8C-83A1-F6EECF244321}">
                <p14:modId xmlns:p14="http://schemas.microsoft.com/office/powerpoint/2010/main" val="1745119540"/>
              </p:ext>
            </p:extLst>
          </p:nvPr>
        </p:nvGraphicFramePr>
        <p:xfrm>
          <a:off x="2433395" y="5165495"/>
          <a:ext cx="4572000" cy="816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1" name="Straight Connector 10">
            <a:extLst>
              <a:ext uri="{FF2B5EF4-FFF2-40B4-BE49-F238E27FC236}">
                <a16:creationId xmlns:a16="http://schemas.microsoft.com/office/drawing/2014/main" id="{E8DEE570-177B-4475-BEF3-AA6C611E001C}"/>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12" name="Picture 11">
            <a:extLst>
              <a:ext uri="{FF2B5EF4-FFF2-40B4-BE49-F238E27FC236}">
                <a16:creationId xmlns:a16="http://schemas.microsoft.com/office/drawing/2014/main" id="{4145A181-32FB-4799-A1C5-10E2ABD45A2A}"/>
              </a:ext>
            </a:extLst>
          </p:cNvPr>
          <p:cNvPicPr>
            <a:picLocks noChangeAspect="1"/>
          </p:cNvPicPr>
          <p:nvPr/>
        </p:nvPicPr>
        <p:blipFill>
          <a:blip r:embed="rId7"/>
          <a:stretch>
            <a:fillRect/>
          </a:stretch>
        </p:blipFill>
        <p:spPr>
          <a:xfrm>
            <a:off x="347765" y="6098576"/>
            <a:ext cx="709967" cy="709967"/>
          </a:xfrm>
          <a:prstGeom prst="rect">
            <a:avLst/>
          </a:prstGeom>
        </p:spPr>
      </p:pic>
    </p:spTree>
    <p:extLst>
      <p:ext uri="{BB962C8B-B14F-4D97-AF65-F5344CB8AC3E}">
        <p14:creationId xmlns:p14="http://schemas.microsoft.com/office/powerpoint/2010/main" val="2046373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82723" y="809898"/>
            <a:ext cx="7457037" cy="1554480"/>
          </a:xfrm>
        </p:spPr>
        <p:txBody>
          <a:bodyPr anchor="ctr">
            <a:normAutofit/>
          </a:bodyPr>
          <a:lstStyle/>
          <a:p>
            <a:r>
              <a:rPr lang="en-US" sz="4000" dirty="0">
                <a:latin typeface="Arial" panose="020B0604020202020204" pitchFamily="34" charset="0"/>
                <a:cs typeface="Arial" panose="020B0604020202020204" pitchFamily="34" charset="0"/>
              </a:rPr>
              <a:t>Executive Budget Summary</a:t>
            </a:r>
          </a:p>
        </p:txBody>
      </p:sp>
      <p:sp>
        <p:nvSpPr>
          <p:cNvPr id="5" name="Content Placeholder 2"/>
          <p:cNvSpPr>
            <a:spLocks noGrp="1"/>
          </p:cNvSpPr>
          <p:nvPr>
            <p:ph idx="1"/>
          </p:nvPr>
        </p:nvSpPr>
        <p:spPr>
          <a:xfrm>
            <a:off x="842371" y="2508070"/>
            <a:ext cx="7455989" cy="3124658"/>
          </a:xfrm>
        </p:spPr>
        <p:txBody>
          <a:bodyPr anchor="ctr">
            <a:normAutofit/>
          </a:bodyPr>
          <a:lstStyle/>
          <a:p>
            <a:r>
              <a:rPr lang="en-US" sz="1800" dirty="0"/>
              <a:t>Foundation Aid – </a:t>
            </a:r>
            <a:r>
              <a:rPr lang="en-US" sz="1800" dirty="0">
                <a:solidFill>
                  <a:srgbClr val="C00000"/>
                </a:solidFill>
              </a:rPr>
              <a:t>WOW</a:t>
            </a:r>
            <a:r>
              <a:rPr lang="en-US" sz="1800" dirty="0"/>
              <a:t> - $2.7B increase (13%) with greater of 3% or 100% fully funded Foundation Aid</a:t>
            </a:r>
          </a:p>
          <a:p>
            <a:r>
              <a:rPr lang="en-US" sz="1800" dirty="0"/>
              <a:t>A set aside within Foundation Aid of $250 million for “high impact tutoring”</a:t>
            </a:r>
          </a:p>
          <a:p>
            <a:r>
              <a:rPr lang="en-US" sz="1800" dirty="0"/>
              <a:t>No change to Community School Set-aside</a:t>
            </a:r>
          </a:p>
          <a:p>
            <a:r>
              <a:rPr lang="en-US" sz="1800" dirty="0"/>
              <a:t>No changes to Expense Driven Aids</a:t>
            </a:r>
          </a:p>
          <a:p>
            <a:pPr lvl="1"/>
            <a:r>
              <a:rPr lang="en-US" dirty="0"/>
              <a:t>Building, BOCES, Transportation, Instructional Materials (Textbook, Software, Hardware, Library Materials), Supplemental Public Excess Cost, High Tax Aid, Special Services Aid, Academic Enhancement Aid, Charter School Transitional Aid, Public High-Cost Excess Cost Aid &amp; Private Excess Cost Aid</a:t>
            </a:r>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a:xfrm>
            <a:off x="6457950" y="6492240"/>
            <a:ext cx="2057400" cy="365125"/>
          </a:xfrm>
        </p:spPr>
        <p:txBody>
          <a:bodyPr>
            <a:normAutofit/>
          </a:bodyPr>
          <a:lstStyle/>
          <a:p>
            <a:pPr>
              <a:spcAft>
                <a:spcPts val="600"/>
              </a:spcAft>
            </a:pPr>
            <a:fld id="{42111DAB-6426-4523-A227-8704EA05302A}" type="slidenum">
              <a:rPr lang="en-US" smtClean="0"/>
              <a:pPr>
                <a:spcAft>
                  <a:spcPts val="600"/>
                </a:spcAft>
              </a:pPr>
              <a:t>28</a:t>
            </a:fld>
            <a:endParaRPr lang="en-US" dirty="0"/>
          </a:p>
        </p:txBody>
      </p:sp>
      <p:pic>
        <p:nvPicPr>
          <p:cNvPr id="4" name="Picture 3"/>
          <p:cNvPicPr>
            <a:picLocks noChangeAspect="1"/>
          </p:cNvPicPr>
          <p:nvPr/>
        </p:nvPicPr>
        <p:blipFill>
          <a:blip r:embed="rId3"/>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5430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82723" y="809898"/>
            <a:ext cx="7457037" cy="1554480"/>
          </a:xfrm>
        </p:spPr>
        <p:txBody>
          <a:bodyPr anchor="ctr">
            <a:normAutofit/>
          </a:bodyPr>
          <a:lstStyle/>
          <a:p>
            <a:r>
              <a:rPr lang="en-US" sz="4000" dirty="0">
                <a:latin typeface="Arial" panose="020B0604020202020204" pitchFamily="34" charset="0"/>
                <a:cs typeface="Arial" panose="020B0604020202020204" pitchFamily="34" charset="0"/>
              </a:rPr>
              <a:t>Executive Budget Summary</a:t>
            </a:r>
          </a:p>
        </p:txBody>
      </p:sp>
      <p:sp>
        <p:nvSpPr>
          <p:cNvPr id="5" name="Content Placeholder 2"/>
          <p:cNvSpPr>
            <a:spLocks noGrp="1"/>
          </p:cNvSpPr>
          <p:nvPr>
            <p:ph idx="1"/>
          </p:nvPr>
        </p:nvSpPr>
        <p:spPr>
          <a:xfrm>
            <a:off x="1143000" y="2508070"/>
            <a:ext cx="6477000" cy="3124658"/>
          </a:xfrm>
        </p:spPr>
        <p:txBody>
          <a:bodyPr anchor="ctr">
            <a:normAutofit/>
          </a:bodyPr>
          <a:lstStyle/>
          <a:p>
            <a:pPr marL="0" indent="0">
              <a:buNone/>
            </a:pPr>
            <a:r>
              <a:rPr lang="en-US" sz="1800" dirty="0"/>
              <a:t>Harpursville’s Foundation Aid increase is limited to the minimum increase of 3%, or $335,809</a:t>
            </a:r>
          </a:p>
          <a:p>
            <a:pPr marL="0" indent="0">
              <a:buNone/>
            </a:pPr>
            <a:endParaRPr lang="en-US" sz="1800" dirty="0"/>
          </a:p>
          <a:p>
            <a:pPr marL="0" indent="0">
              <a:buNone/>
            </a:pPr>
            <a:r>
              <a:rPr lang="en-US" sz="1800" dirty="0"/>
              <a:t>Further details on state aid and a finalized tax levy limit calculation will be provided soon.</a:t>
            </a:r>
          </a:p>
          <a:p>
            <a:pPr marL="0" indent="0">
              <a:buNone/>
            </a:pPr>
            <a:endParaRPr lang="en-US" sz="1800" dirty="0"/>
          </a:p>
          <a:p>
            <a:pPr marL="0" indent="0">
              <a:buNone/>
            </a:pPr>
            <a:endParaRPr lang="en-US" dirty="0"/>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a:xfrm>
            <a:off x="6457950" y="6492240"/>
            <a:ext cx="2057400" cy="365125"/>
          </a:xfrm>
        </p:spPr>
        <p:txBody>
          <a:bodyPr>
            <a:normAutofit/>
          </a:bodyPr>
          <a:lstStyle/>
          <a:p>
            <a:pPr>
              <a:spcAft>
                <a:spcPts val="600"/>
              </a:spcAft>
            </a:pPr>
            <a:fld id="{42111DAB-6426-4523-A227-8704EA05302A}" type="slidenum">
              <a:rPr lang="en-US" smtClean="0"/>
              <a:pPr>
                <a:spcAft>
                  <a:spcPts val="600"/>
                </a:spcAft>
              </a:pPr>
              <a:t>29</a:t>
            </a:fld>
            <a:endParaRPr lang="en-US" dirty="0"/>
          </a:p>
        </p:txBody>
      </p:sp>
      <p:pic>
        <p:nvPicPr>
          <p:cNvPr id="4" name="Picture 3"/>
          <p:cNvPicPr>
            <a:picLocks noChangeAspect="1"/>
          </p:cNvPicPr>
          <p:nvPr/>
        </p:nvPicPr>
        <p:blipFill>
          <a:blip r:embed="rId2"/>
          <a:stretch>
            <a:fillRect/>
          </a:stretch>
        </p:blipFill>
        <p:spPr>
          <a:xfrm>
            <a:off x="347765" y="6098576"/>
            <a:ext cx="709967" cy="709967"/>
          </a:xfrm>
          <a:prstGeom prst="rect">
            <a:avLst/>
          </a:prstGeom>
        </p:spPr>
      </p:pic>
    </p:spTree>
    <p:extLst>
      <p:ext uri="{BB962C8B-B14F-4D97-AF65-F5344CB8AC3E}">
        <p14:creationId xmlns:p14="http://schemas.microsoft.com/office/powerpoint/2010/main" val="93736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202" y="639520"/>
            <a:ext cx="2571750" cy="1719072"/>
          </a:xfrm>
        </p:spPr>
        <p:txBody>
          <a:bodyPr vert="horz" lIns="91440" tIns="45720" rIns="91440" bIns="45720" rtlCol="0" anchor="b">
            <a:normAutofit fontScale="90000"/>
          </a:bodyPr>
          <a:lstStyle/>
          <a:p>
            <a:pPr defTabSz="914400"/>
            <a:r>
              <a:rPr lang="en-US" sz="4000" kern="1200" dirty="0">
                <a:solidFill>
                  <a:schemeClr val="tx1"/>
                </a:solidFill>
                <a:latin typeface="Arial" panose="020B0604020202020204" pitchFamily="34" charset="0"/>
                <a:cs typeface="Arial" panose="020B0604020202020204" pitchFamily="34" charset="0"/>
              </a:rPr>
              <a:t>Projection of 2022-23</a:t>
            </a:r>
          </a:p>
        </p:txBody>
      </p:sp>
      <p:sp>
        <p:nvSpPr>
          <p:cNvPr id="37"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458" y="2573756"/>
            <a:ext cx="2441321" cy="18288"/>
          </a:xfrm>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 name="connsiteX0" fmla="*/ 0 w 2441321"/>
              <a:gd name="connsiteY0" fmla="*/ 0 h 18288"/>
              <a:gd name="connsiteX1" fmla="*/ 585917 w 2441321"/>
              <a:gd name="connsiteY1" fmla="*/ 0 h 18288"/>
              <a:gd name="connsiteX2" fmla="*/ 1123008 w 2441321"/>
              <a:gd name="connsiteY2" fmla="*/ 0 h 18288"/>
              <a:gd name="connsiteX3" fmla="*/ 1782164 w 2441321"/>
              <a:gd name="connsiteY3" fmla="*/ 0 h 18288"/>
              <a:gd name="connsiteX4" fmla="*/ 2441321 w 2441321"/>
              <a:gd name="connsiteY4" fmla="*/ 0 h 18288"/>
              <a:gd name="connsiteX5" fmla="*/ 2441321 w 2441321"/>
              <a:gd name="connsiteY5" fmla="*/ 18288 h 18288"/>
              <a:gd name="connsiteX6" fmla="*/ 1879817 w 2441321"/>
              <a:gd name="connsiteY6" fmla="*/ 18288 h 18288"/>
              <a:gd name="connsiteX7" fmla="*/ 1318313 w 2441321"/>
              <a:gd name="connsiteY7" fmla="*/ 18288 h 18288"/>
              <a:gd name="connsiteX8" fmla="*/ 659157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80302" y="-6619"/>
                  <a:pt x="363201" y="4913"/>
                  <a:pt x="585917" y="0"/>
                </a:cubicBezTo>
                <a:cubicBezTo>
                  <a:pt x="832357" y="-10107"/>
                  <a:pt x="996738" y="-34312"/>
                  <a:pt x="1196247" y="0"/>
                </a:cubicBezTo>
                <a:cubicBezTo>
                  <a:pt x="1357180" y="16623"/>
                  <a:pt x="1575042" y="-11041"/>
                  <a:pt x="1806578" y="0"/>
                </a:cubicBezTo>
                <a:cubicBezTo>
                  <a:pt x="2016334" y="246"/>
                  <a:pt x="2239353" y="-8732"/>
                  <a:pt x="2441321" y="0"/>
                </a:cubicBezTo>
                <a:cubicBezTo>
                  <a:pt x="2441188" y="8366"/>
                  <a:pt x="2440365" y="10017"/>
                  <a:pt x="2441321" y="18288"/>
                </a:cubicBezTo>
                <a:cubicBezTo>
                  <a:pt x="2159375" y="49009"/>
                  <a:pt x="2054495" y="45666"/>
                  <a:pt x="1830991" y="18288"/>
                </a:cubicBezTo>
                <a:cubicBezTo>
                  <a:pt x="1615846" y="7509"/>
                  <a:pt x="1521674" y="-5422"/>
                  <a:pt x="1269487" y="18288"/>
                </a:cubicBezTo>
                <a:cubicBezTo>
                  <a:pt x="1019660" y="53960"/>
                  <a:pt x="886911" y="42351"/>
                  <a:pt x="707983" y="18288"/>
                </a:cubicBezTo>
                <a:cubicBezTo>
                  <a:pt x="523434" y="27321"/>
                  <a:pt x="307885" y="34316"/>
                  <a:pt x="0" y="18288"/>
                </a:cubicBezTo>
                <a:cubicBezTo>
                  <a:pt x="-595" y="11182"/>
                  <a:pt x="-5" y="6307"/>
                  <a:pt x="0" y="0"/>
                </a:cubicBezTo>
                <a:close/>
              </a:path>
              <a:path w="2441321" h="18288" stroke="0" extrusionOk="0">
                <a:moveTo>
                  <a:pt x="0" y="0"/>
                </a:moveTo>
                <a:cubicBezTo>
                  <a:pt x="212126" y="-10265"/>
                  <a:pt x="442910" y="-11728"/>
                  <a:pt x="585917" y="0"/>
                </a:cubicBezTo>
                <a:cubicBezTo>
                  <a:pt x="724579" y="21751"/>
                  <a:pt x="879365" y="-33198"/>
                  <a:pt x="1123008" y="0"/>
                </a:cubicBezTo>
                <a:cubicBezTo>
                  <a:pt x="1377247" y="11220"/>
                  <a:pt x="1597861" y="-34280"/>
                  <a:pt x="1782164" y="0"/>
                </a:cubicBezTo>
                <a:cubicBezTo>
                  <a:pt x="1975975" y="-3055"/>
                  <a:pt x="2116392" y="-15531"/>
                  <a:pt x="2441321" y="0"/>
                </a:cubicBezTo>
                <a:cubicBezTo>
                  <a:pt x="2441666" y="6144"/>
                  <a:pt x="2441358" y="10525"/>
                  <a:pt x="2441321" y="18288"/>
                </a:cubicBezTo>
                <a:cubicBezTo>
                  <a:pt x="2180658" y="18322"/>
                  <a:pt x="2084222" y="5934"/>
                  <a:pt x="1879817" y="18288"/>
                </a:cubicBezTo>
                <a:cubicBezTo>
                  <a:pt x="1668182" y="16222"/>
                  <a:pt x="1551159" y="-6477"/>
                  <a:pt x="1318313" y="18288"/>
                </a:cubicBezTo>
                <a:cubicBezTo>
                  <a:pt x="1059871" y="56395"/>
                  <a:pt x="901959" y="23831"/>
                  <a:pt x="659157" y="18288"/>
                </a:cubicBezTo>
                <a:cubicBezTo>
                  <a:pt x="444692" y="28483"/>
                  <a:pt x="245032" y="39882"/>
                  <a:pt x="0" y="18288"/>
                </a:cubicBezTo>
                <a:cubicBezTo>
                  <a:pt x="-11" y="10485"/>
                  <a:pt x="-221" y="3288"/>
                  <a:pt x="0" y="0"/>
                </a:cubicBezTo>
                <a:close/>
              </a:path>
              <a:path w="2441321" h="18288" fill="none" stroke="0" extrusionOk="0">
                <a:moveTo>
                  <a:pt x="0" y="0"/>
                </a:moveTo>
                <a:cubicBezTo>
                  <a:pt x="265389" y="-22361"/>
                  <a:pt x="344845" y="-65"/>
                  <a:pt x="585917" y="0"/>
                </a:cubicBezTo>
                <a:cubicBezTo>
                  <a:pt x="858472" y="13102"/>
                  <a:pt x="949265" y="-8078"/>
                  <a:pt x="1196247" y="0"/>
                </a:cubicBezTo>
                <a:cubicBezTo>
                  <a:pt x="1379248" y="30707"/>
                  <a:pt x="1585336" y="24963"/>
                  <a:pt x="1806578" y="0"/>
                </a:cubicBezTo>
                <a:cubicBezTo>
                  <a:pt x="1986731" y="-19207"/>
                  <a:pt x="2264933" y="16601"/>
                  <a:pt x="2441321" y="0"/>
                </a:cubicBezTo>
                <a:cubicBezTo>
                  <a:pt x="2441440" y="8687"/>
                  <a:pt x="2440452" y="9944"/>
                  <a:pt x="2441321" y="18288"/>
                </a:cubicBezTo>
                <a:cubicBezTo>
                  <a:pt x="2149099" y="27348"/>
                  <a:pt x="2027305" y="56470"/>
                  <a:pt x="1830991" y="18288"/>
                </a:cubicBezTo>
                <a:cubicBezTo>
                  <a:pt x="1614571" y="-18764"/>
                  <a:pt x="1500998" y="10727"/>
                  <a:pt x="1269487" y="18288"/>
                </a:cubicBezTo>
                <a:cubicBezTo>
                  <a:pt x="1042399" y="37834"/>
                  <a:pt x="927922" y="45822"/>
                  <a:pt x="707983" y="18288"/>
                </a:cubicBezTo>
                <a:cubicBezTo>
                  <a:pt x="502575" y="-5380"/>
                  <a:pt x="350393" y="34499"/>
                  <a:pt x="0" y="18288"/>
                </a:cubicBezTo>
                <a:cubicBezTo>
                  <a:pt x="-394" y="12154"/>
                  <a:pt x="907" y="6688"/>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custGeom>
                    <a:avLst/>
                    <a:gdLst>
                      <a:gd name="connsiteX0" fmla="*/ 0 w 2441321"/>
                      <a:gd name="connsiteY0" fmla="*/ 0 h 18288"/>
                      <a:gd name="connsiteX1" fmla="*/ 585917 w 2441321"/>
                      <a:gd name="connsiteY1" fmla="*/ 0 h 18288"/>
                      <a:gd name="connsiteX2" fmla="*/ 1196247 w 2441321"/>
                      <a:gd name="connsiteY2" fmla="*/ 0 h 18288"/>
                      <a:gd name="connsiteX3" fmla="*/ 1806578 w 2441321"/>
                      <a:gd name="connsiteY3" fmla="*/ 0 h 18288"/>
                      <a:gd name="connsiteX4" fmla="*/ 2441321 w 2441321"/>
                      <a:gd name="connsiteY4" fmla="*/ 0 h 18288"/>
                      <a:gd name="connsiteX5" fmla="*/ 2441321 w 2441321"/>
                      <a:gd name="connsiteY5" fmla="*/ 18288 h 18288"/>
                      <a:gd name="connsiteX6" fmla="*/ 1830991 w 2441321"/>
                      <a:gd name="connsiteY6" fmla="*/ 18288 h 18288"/>
                      <a:gd name="connsiteX7" fmla="*/ 1269487 w 2441321"/>
                      <a:gd name="connsiteY7" fmla="*/ 18288 h 18288"/>
                      <a:gd name="connsiteX8" fmla="*/ 707983 w 2441321"/>
                      <a:gd name="connsiteY8" fmla="*/ 18288 h 18288"/>
                      <a:gd name="connsiteX9" fmla="*/ 0 w 2441321"/>
                      <a:gd name="connsiteY9" fmla="*/ 18288 h 18288"/>
                      <a:gd name="connsiteX10" fmla="*/ 0 w 2441321"/>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41321" h="18288" fill="none" extrusionOk="0">
                        <a:moveTo>
                          <a:pt x="0" y="0"/>
                        </a:moveTo>
                        <a:cubicBezTo>
                          <a:pt x="273217" y="-17533"/>
                          <a:pt x="355785" y="-4171"/>
                          <a:pt x="585917" y="0"/>
                        </a:cubicBezTo>
                        <a:cubicBezTo>
                          <a:pt x="816049" y="4171"/>
                          <a:pt x="991446" y="-9419"/>
                          <a:pt x="1196247" y="0"/>
                        </a:cubicBezTo>
                        <a:cubicBezTo>
                          <a:pt x="1401048" y="9419"/>
                          <a:pt x="1589984" y="-731"/>
                          <a:pt x="1806578" y="0"/>
                        </a:cubicBezTo>
                        <a:cubicBezTo>
                          <a:pt x="2023172" y="731"/>
                          <a:pt x="2247754" y="8393"/>
                          <a:pt x="2441321" y="0"/>
                        </a:cubicBezTo>
                        <a:cubicBezTo>
                          <a:pt x="2441167" y="8655"/>
                          <a:pt x="2440437" y="9975"/>
                          <a:pt x="2441321" y="18288"/>
                        </a:cubicBezTo>
                        <a:cubicBezTo>
                          <a:pt x="2169723" y="30506"/>
                          <a:pt x="2045712" y="39140"/>
                          <a:pt x="1830991" y="18288"/>
                        </a:cubicBezTo>
                        <a:cubicBezTo>
                          <a:pt x="1616270" y="-2564"/>
                          <a:pt x="1505876" y="3949"/>
                          <a:pt x="1269487" y="18288"/>
                        </a:cubicBezTo>
                        <a:cubicBezTo>
                          <a:pt x="1033098" y="32627"/>
                          <a:pt x="908661" y="41191"/>
                          <a:pt x="707983" y="18288"/>
                        </a:cubicBezTo>
                        <a:cubicBezTo>
                          <a:pt x="507305" y="-4615"/>
                          <a:pt x="333592" y="20759"/>
                          <a:pt x="0" y="18288"/>
                        </a:cubicBezTo>
                        <a:cubicBezTo>
                          <a:pt x="-688" y="11716"/>
                          <a:pt x="875" y="6357"/>
                          <a:pt x="0" y="0"/>
                        </a:cubicBezTo>
                        <a:close/>
                      </a:path>
                      <a:path w="2441321" h="18288" stroke="0" extrusionOk="0">
                        <a:moveTo>
                          <a:pt x="0" y="0"/>
                        </a:moveTo>
                        <a:cubicBezTo>
                          <a:pt x="207071" y="-14617"/>
                          <a:pt x="444194" y="-15606"/>
                          <a:pt x="585917" y="0"/>
                        </a:cubicBezTo>
                        <a:cubicBezTo>
                          <a:pt x="727640" y="15606"/>
                          <a:pt x="904326" y="-79"/>
                          <a:pt x="1123008" y="0"/>
                        </a:cubicBezTo>
                        <a:cubicBezTo>
                          <a:pt x="1341690" y="79"/>
                          <a:pt x="1600014" y="10401"/>
                          <a:pt x="1782164" y="0"/>
                        </a:cubicBezTo>
                        <a:cubicBezTo>
                          <a:pt x="1964314" y="-10401"/>
                          <a:pt x="2143537" y="-21488"/>
                          <a:pt x="2441321" y="0"/>
                        </a:cubicBezTo>
                        <a:cubicBezTo>
                          <a:pt x="2441735" y="5928"/>
                          <a:pt x="2441551" y="11133"/>
                          <a:pt x="2441321" y="18288"/>
                        </a:cubicBezTo>
                        <a:cubicBezTo>
                          <a:pt x="2166745" y="28773"/>
                          <a:pt x="2078726" y="15476"/>
                          <a:pt x="1879817" y="18288"/>
                        </a:cubicBezTo>
                        <a:cubicBezTo>
                          <a:pt x="1680908" y="21100"/>
                          <a:pt x="1548770" y="-4127"/>
                          <a:pt x="1318313" y="18288"/>
                        </a:cubicBezTo>
                        <a:cubicBezTo>
                          <a:pt x="1087856" y="40703"/>
                          <a:pt x="894613" y="3927"/>
                          <a:pt x="659157" y="18288"/>
                        </a:cubicBezTo>
                        <a:cubicBezTo>
                          <a:pt x="423701" y="32649"/>
                          <a:pt x="246611" y="33975"/>
                          <a:pt x="0" y="18288"/>
                        </a:cubicBezTo>
                        <a:cubicBezTo>
                          <a:pt x="-348" y="10388"/>
                          <a:pt x="-12" y="3969"/>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73202" y="2807208"/>
            <a:ext cx="2571750" cy="3410712"/>
          </a:xfrm>
          <a:prstGeom prst="rect">
            <a:avLst/>
          </a:prstGeom>
        </p:spPr>
        <p:txBody>
          <a:bodyPr vert="horz" lIns="91440" tIns="45720" rIns="91440" bIns="45720" rtlCol="0" anchor="t">
            <a:normAutofit/>
          </a:bodyPr>
          <a:lstStyle/>
          <a:p>
            <a:pPr>
              <a:lnSpc>
                <a:spcPct val="90000"/>
              </a:lnSpc>
              <a:spcAft>
                <a:spcPts val="600"/>
              </a:spcAft>
            </a:pPr>
            <a:r>
              <a:rPr lang="en-US" sz="2000" dirty="0">
                <a:latin typeface="Arial" panose="020B0604020202020204" pitchFamily="34" charset="0"/>
                <a:cs typeface="Arial" panose="020B0604020202020204" pitchFamily="34" charset="0"/>
              </a:rPr>
              <a:t>This projection is expected to be refined as additional information becomes available.</a:t>
            </a:r>
          </a:p>
        </p:txBody>
      </p:sp>
      <p:sp>
        <p:nvSpPr>
          <p:cNvPr id="7" name="Slide Number Placeholder 6"/>
          <p:cNvSpPr>
            <a:spLocks noGrp="1"/>
          </p:cNvSpPr>
          <p:nvPr>
            <p:ph type="sldNum" sz="quarter" idx="12"/>
          </p:nvPr>
        </p:nvSpPr>
        <p:spPr>
          <a:xfrm>
            <a:off x="6448425" y="6484938"/>
            <a:ext cx="2057400" cy="365125"/>
          </a:xfrm>
        </p:spPr>
        <p:txBody>
          <a:bodyPr vert="horz" lIns="91440" tIns="45720" rIns="91440" bIns="45720" rtlCol="0" anchor="ctr">
            <a:normAutofit/>
          </a:bodyPr>
          <a:lstStyle/>
          <a:p>
            <a:pPr>
              <a:spcAft>
                <a:spcPts val="600"/>
              </a:spcAft>
            </a:pPr>
            <a:fld id="{42111DAB-6426-4523-A227-8704EA05302A}" type="slidenum">
              <a:rPr lang="en-US" sz="1200" smtClean="0"/>
              <a:pPr>
                <a:spcAft>
                  <a:spcPts val="600"/>
                </a:spcAft>
              </a:pPr>
              <a:t>3</a:t>
            </a:fld>
            <a:endParaRPr lang="en-US" sz="1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6389850"/>
              </p:ext>
            </p:extLst>
          </p:nvPr>
        </p:nvGraphicFramePr>
        <p:xfrm>
          <a:off x="3505580" y="1279292"/>
          <a:ext cx="5177791" cy="3826108"/>
        </p:xfrm>
        <a:graphic>
          <a:graphicData uri="http://schemas.openxmlformats.org/drawingml/2006/table">
            <a:tbl>
              <a:tblPr firstRow="1" bandRow="1">
                <a:tableStyleId>{B301B821-A1FF-4177-AEE7-76D212191A09}</a:tableStyleId>
              </a:tblPr>
              <a:tblGrid>
                <a:gridCol w="3105639">
                  <a:extLst>
                    <a:ext uri="{9D8B030D-6E8A-4147-A177-3AD203B41FA5}">
                      <a16:colId xmlns:a16="http://schemas.microsoft.com/office/drawing/2014/main" val="20000"/>
                    </a:ext>
                  </a:extLst>
                </a:gridCol>
                <a:gridCol w="2072152">
                  <a:extLst>
                    <a:ext uri="{9D8B030D-6E8A-4147-A177-3AD203B41FA5}">
                      <a16:colId xmlns:a16="http://schemas.microsoft.com/office/drawing/2014/main" val="20001"/>
                    </a:ext>
                  </a:extLst>
                </a:gridCol>
              </a:tblGrid>
              <a:tr h="524836">
                <a:tc>
                  <a:txBody>
                    <a:bodyPr/>
                    <a:lstStyle/>
                    <a:p>
                      <a:endParaRPr lang="en-US" sz="2000" dirty="0">
                        <a:solidFill>
                          <a:schemeClr val="bg1"/>
                        </a:solidFill>
                        <a:latin typeface="Arial" panose="020B0604020202020204" pitchFamily="34" charset="0"/>
                        <a:cs typeface="Arial" panose="020B0604020202020204" pitchFamily="34" charset="0"/>
                      </a:endParaRPr>
                    </a:p>
                  </a:txBody>
                  <a:tcPr marL="122227" marR="122227" marT="61113" marB="61113">
                    <a:solidFill>
                      <a:srgbClr val="002060"/>
                    </a:solidFill>
                  </a:tcPr>
                </a:tc>
                <a:tc>
                  <a:txBody>
                    <a:bodyPr/>
                    <a:lstStyle/>
                    <a:p>
                      <a:pPr algn="ctr"/>
                      <a:r>
                        <a:rPr lang="en-US" sz="2000" dirty="0">
                          <a:solidFill>
                            <a:schemeClr val="bg1"/>
                          </a:solidFill>
                          <a:latin typeface="Arial" panose="020B0604020202020204" pitchFamily="34" charset="0"/>
                          <a:cs typeface="Arial" panose="020B0604020202020204" pitchFamily="34" charset="0"/>
                        </a:rPr>
                        <a:t>2022-2023</a:t>
                      </a:r>
                    </a:p>
                  </a:txBody>
                  <a:tcPr marL="122227" marR="122227" marT="61113" marB="61113">
                    <a:solidFill>
                      <a:srgbClr val="002060"/>
                    </a:solidFill>
                  </a:tcPr>
                </a:tc>
                <a:extLst>
                  <a:ext uri="{0D108BD9-81ED-4DB2-BD59-A6C34878D82A}">
                    <a16:rowId xmlns:a16="http://schemas.microsoft.com/office/drawing/2014/main" val="10000"/>
                  </a:ext>
                </a:extLst>
              </a:tr>
              <a:tr h="524836">
                <a:tc>
                  <a:txBody>
                    <a:bodyPr/>
                    <a:lstStyle/>
                    <a:p>
                      <a:r>
                        <a:rPr lang="en-US" sz="2000" dirty="0">
                          <a:latin typeface="Arial" panose="020B0604020202020204" pitchFamily="34" charset="0"/>
                          <a:cs typeface="Arial" panose="020B0604020202020204" pitchFamily="34" charset="0"/>
                        </a:rPr>
                        <a:t>Projected Revenues</a:t>
                      </a:r>
                    </a:p>
                  </a:txBody>
                  <a:tcPr marL="122227" marR="122227" marT="61113" marB="61113"/>
                </a:tc>
                <a:tc>
                  <a:txBody>
                    <a:bodyPr/>
                    <a:lstStyle/>
                    <a:p>
                      <a:pPr algn="r"/>
                      <a:r>
                        <a:rPr lang="en-US" sz="2000" dirty="0">
                          <a:latin typeface="Arial" panose="020B0604020202020204" pitchFamily="34" charset="0"/>
                          <a:cs typeface="Arial" panose="020B0604020202020204" pitchFamily="34" charset="0"/>
                        </a:rPr>
                        <a:t>$22,020,619</a:t>
                      </a:r>
                    </a:p>
                  </a:txBody>
                  <a:tcPr marL="122227" marR="122227" marT="61113" marB="61113"/>
                </a:tc>
                <a:extLst>
                  <a:ext uri="{0D108BD9-81ED-4DB2-BD59-A6C34878D82A}">
                    <a16:rowId xmlns:a16="http://schemas.microsoft.com/office/drawing/2014/main" val="10001"/>
                  </a:ext>
                </a:extLst>
              </a:tr>
              <a:tr h="520127">
                <a:tc>
                  <a:txBody>
                    <a:bodyPr/>
                    <a:lstStyle/>
                    <a:p>
                      <a:r>
                        <a:rPr lang="en-US" sz="2000" dirty="0">
                          <a:latin typeface="Arial" panose="020B0604020202020204" pitchFamily="34" charset="0"/>
                          <a:cs typeface="Arial" panose="020B0604020202020204" pitchFamily="34" charset="0"/>
                        </a:rPr>
                        <a:t>Projected</a:t>
                      </a:r>
                      <a:r>
                        <a:rPr lang="en-US" sz="2000" baseline="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Expenditures</a:t>
                      </a:r>
                    </a:p>
                  </a:txBody>
                  <a:tcPr marL="122227" marR="122227" marT="61113" marB="61113"/>
                </a:tc>
                <a:tc>
                  <a:txBody>
                    <a:bodyPr/>
                    <a:lstStyle/>
                    <a:p>
                      <a:pPr algn="r"/>
                      <a:r>
                        <a:rPr lang="en-US" sz="2000" dirty="0">
                          <a:latin typeface="Arial" panose="020B0604020202020204" pitchFamily="34" charset="0"/>
                          <a:cs typeface="Arial" panose="020B0604020202020204" pitchFamily="34" charset="0"/>
                        </a:rPr>
                        <a:t>$21,750,639</a:t>
                      </a:r>
                    </a:p>
                  </a:txBody>
                  <a:tcPr marL="122227" marR="122227" marT="61113" marB="61113"/>
                </a:tc>
                <a:extLst>
                  <a:ext uri="{0D108BD9-81ED-4DB2-BD59-A6C34878D82A}">
                    <a16:rowId xmlns:a16="http://schemas.microsoft.com/office/drawing/2014/main" val="10002"/>
                  </a:ext>
                </a:extLst>
              </a:tr>
              <a:tr h="884310">
                <a:tc>
                  <a:txBody>
                    <a:bodyPr/>
                    <a:lstStyle/>
                    <a:p>
                      <a:r>
                        <a:rPr lang="en-US" sz="2000" dirty="0">
                          <a:latin typeface="Arial" panose="020B0604020202020204" pitchFamily="34" charset="0"/>
                          <a:cs typeface="Arial" panose="020B0604020202020204" pitchFamily="34" charset="0"/>
                        </a:rPr>
                        <a:t>Projected Operating Surplus/(Deficit)</a:t>
                      </a:r>
                    </a:p>
                  </a:txBody>
                  <a:tcPr marL="122227" marR="122227" marT="61113" marB="61113"/>
                </a:tc>
                <a:tc>
                  <a:txBody>
                    <a:bodyPr/>
                    <a:lstStyle/>
                    <a:p>
                      <a:pPr algn="r"/>
                      <a:r>
                        <a:rPr lang="en-US" sz="2000" dirty="0">
                          <a:latin typeface="Arial" panose="020B0604020202020204" pitchFamily="34" charset="0"/>
                          <a:cs typeface="Arial" panose="020B0604020202020204" pitchFamily="34" charset="0"/>
                        </a:rPr>
                        <a:t>  $269,980</a:t>
                      </a:r>
                      <a:endParaRPr lang="en-US" sz="2000" dirty="0">
                        <a:solidFill>
                          <a:srgbClr val="C00000"/>
                        </a:solidFill>
                        <a:latin typeface="Arial" panose="020B0604020202020204" pitchFamily="34" charset="0"/>
                        <a:cs typeface="Arial" panose="020B0604020202020204" pitchFamily="34" charset="0"/>
                      </a:endParaRPr>
                    </a:p>
                  </a:txBody>
                  <a:tcPr marL="122227" marR="122227" marT="61113" marB="61113"/>
                </a:tc>
                <a:extLst>
                  <a:ext uri="{0D108BD9-81ED-4DB2-BD59-A6C34878D82A}">
                    <a16:rowId xmlns:a16="http://schemas.microsoft.com/office/drawing/2014/main" val="10003"/>
                  </a:ext>
                </a:extLst>
              </a:tr>
              <a:tr h="609999">
                <a:tc>
                  <a:txBody>
                    <a:bodyPr/>
                    <a:lstStyle/>
                    <a:p>
                      <a:endParaRPr lang="en-US" sz="2000" dirty="0">
                        <a:latin typeface="Arial" panose="020B0604020202020204" pitchFamily="34" charset="0"/>
                        <a:cs typeface="Arial" panose="020B0604020202020204" pitchFamily="34" charset="0"/>
                      </a:endParaRPr>
                    </a:p>
                  </a:txBody>
                  <a:tcPr marL="122227" marR="122227" marT="61113" marB="61113"/>
                </a:tc>
                <a:tc>
                  <a:txBody>
                    <a:bodyPr/>
                    <a:lstStyle/>
                    <a:p>
                      <a:pPr algn="r"/>
                      <a:endParaRPr lang="en-US" sz="2000" dirty="0">
                        <a:latin typeface="Arial" panose="020B0604020202020204" pitchFamily="34" charset="0"/>
                        <a:cs typeface="Arial" panose="020B0604020202020204" pitchFamily="34" charset="0"/>
                      </a:endParaRPr>
                    </a:p>
                  </a:txBody>
                  <a:tcPr marL="122227" marR="122227" marT="61113" marB="61113"/>
                </a:tc>
                <a:extLst>
                  <a:ext uri="{0D108BD9-81ED-4DB2-BD59-A6C34878D82A}">
                    <a16:rowId xmlns:a16="http://schemas.microsoft.com/office/drawing/2014/main" val="10004"/>
                  </a:ext>
                </a:extLst>
              </a:tr>
              <a:tr h="762000">
                <a:tc>
                  <a:txBody>
                    <a:bodyPr/>
                    <a:lstStyle/>
                    <a:p>
                      <a:r>
                        <a:rPr lang="en-US" sz="2000" dirty="0">
                          <a:latin typeface="Arial" panose="020B0604020202020204" pitchFamily="34" charset="0"/>
                          <a:cs typeface="Arial" panose="020B0604020202020204" pitchFamily="34" charset="0"/>
                        </a:rPr>
                        <a:t>Projected Gain (Loss) in Total Fund Balance</a:t>
                      </a:r>
                    </a:p>
                  </a:txBody>
                  <a:tcPr marL="122227" marR="122227" marT="61113" marB="61113"/>
                </a:tc>
                <a:tc>
                  <a:txBody>
                    <a:bodyPr/>
                    <a:lstStyle/>
                    <a:p>
                      <a:pPr algn="r"/>
                      <a:r>
                        <a:rPr lang="en-US" sz="2000" dirty="0">
                          <a:latin typeface="Arial" panose="020B0604020202020204" pitchFamily="34" charset="0"/>
                          <a:cs typeface="Arial" panose="020B0604020202020204" pitchFamily="34" charset="0"/>
                        </a:rPr>
                        <a:t>$269,980</a:t>
                      </a:r>
                    </a:p>
                  </a:txBody>
                  <a:tcPr marL="122227" marR="122227" marT="61113" marB="61113"/>
                </a:tc>
                <a:extLst>
                  <a:ext uri="{0D108BD9-81ED-4DB2-BD59-A6C34878D82A}">
                    <a16:rowId xmlns:a16="http://schemas.microsoft.com/office/drawing/2014/main" val="10005"/>
                  </a:ext>
                </a:extLst>
              </a:tr>
            </a:tbl>
          </a:graphicData>
        </a:graphic>
      </p:graphicFrame>
      <p:cxnSp>
        <p:nvCxnSpPr>
          <p:cNvPr id="9" name="Straight Connector 8">
            <a:extLst>
              <a:ext uri="{FF2B5EF4-FFF2-40B4-BE49-F238E27FC236}">
                <a16:creationId xmlns:a16="http://schemas.microsoft.com/office/drawing/2014/main" id="{A01A6484-4A49-46EE-B70A-7863DA7A7948}"/>
              </a:ext>
            </a:extLst>
          </p:cNvPr>
          <p:cNvCxnSpPr>
            <a:cxnSpLocks/>
            <a:stCxn id="22" idx="3"/>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22" name="Picture 21">
            <a:extLst>
              <a:ext uri="{FF2B5EF4-FFF2-40B4-BE49-F238E27FC236}">
                <a16:creationId xmlns:a16="http://schemas.microsoft.com/office/drawing/2014/main" id="{1B8D114D-9AD8-43D0-A610-37FD5850A2EA}"/>
              </a:ext>
            </a:extLst>
          </p:cNvPr>
          <p:cNvPicPr>
            <a:picLocks noChangeAspect="1"/>
          </p:cNvPicPr>
          <p:nvPr/>
        </p:nvPicPr>
        <p:blipFill>
          <a:blip r:embed="rId2"/>
          <a:stretch>
            <a:fillRect/>
          </a:stretch>
        </p:blipFill>
        <p:spPr>
          <a:xfrm>
            <a:off x="347765" y="6098576"/>
            <a:ext cx="709967" cy="709967"/>
          </a:xfrm>
          <a:prstGeom prst="rect">
            <a:avLst/>
          </a:prstGeom>
        </p:spPr>
      </p:pic>
      <p:cxnSp>
        <p:nvCxnSpPr>
          <p:cNvPr id="25" name="Straight Connector 24">
            <a:extLst>
              <a:ext uri="{FF2B5EF4-FFF2-40B4-BE49-F238E27FC236}">
                <a16:creationId xmlns:a16="http://schemas.microsoft.com/office/drawing/2014/main" id="{1FC5E27A-0735-4625-8669-42F0529E7E46}"/>
              </a:ext>
            </a:extLst>
          </p:cNvPr>
          <p:cNvCxnSpPr>
            <a:cxnSpLocks/>
          </p:cNvCxnSpPr>
          <p:nvPr/>
        </p:nvCxnSpPr>
        <p:spPr>
          <a:xfrm>
            <a:off x="347765" y="2592044"/>
            <a:ext cx="2697187" cy="0"/>
          </a:xfrm>
          <a:prstGeom prst="line">
            <a:avLst/>
          </a:prstGeom>
          <a:ln w="15240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079726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82723" y="809898"/>
            <a:ext cx="7457037" cy="1554480"/>
          </a:xfrm>
        </p:spPr>
        <p:txBody>
          <a:bodyPr anchor="ctr">
            <a:normAutofit/>
          </a:bodyPr>
          <a:lstStyle/>
          <a:p>
            <a:r>
              <a:rPr lang="en-US" sz="4000" dirty="0">
                <a:latin typeface="Arial" panose="020B0604020202020204" pitchFamily="34" charset="0"/>
                <a:cs typeface="Arial" panose="020B0604020202020204" pitchFamily="34" charset="0"/>
              </a:rPr>
              <a:t>Executive Budget Summary</a:t>
            </a:r>
          </a:p>
        </p:txBody>
      </p:sp>
      <p:sp>
        <p:nvSpPr>
          <p:cNvPr id="5" name="Content Placeholder 2"/>
          <p:cNvSpPr>
            <a:spLocks noGrp="1"/>
          </p:cNvSpPr>
          <p:nvPr>
            <p:ph idx="1"/>
          </p:nvPr>
        </p:nvSpPr>
        <p:spPr>
          <a:xfrm>
            <a:off x="1143000" y="2894807"/>
            <a:ext cx="6477000" cy="3446813"/>
          </a:xfrm>
        </p:spPr>
        <p:txBody>
          <a:bodyPr anchor="ctr">
            <a:normAutofit/>
          </a:bodyPr>
          <a:lstStyle/>
          <a:p>
            <a:r>
              <a:rPr lang="en-US" sz="1800" dirty="0"/>
              <a:t>Expansion of UPK program by $125M ($160M overall)</a:t>
            </a:r>
          </a:p>
          <a:p>
            <a:r>
              <a:rPr lang="en-US" sz="1800" dirty="0"/>
              <a:t>$20 million for additional early college high school and P-TECH grants</a:t>
            </a:r>
          </a:p>
          <a:p>
            <a:r>
              <a:rPr lang="en-US" sz="1800" dirty="0"/>
              <a:t>$10 million over 2 years for school districts and BOCES to partner with local industry on strategic workforce plans (High School-College-Workforce Pipeline)</a:t>
            </a:r>
          </a:p>
          <a:p>
            <a:r>
              <a:rPr lang="en-US" sz="1800" dirty="0"/>
              <a:t>Expanded mental health services for school-aged children</a:t>
            </a:r>
          </a:p>
          <a:p>
            <a:r>
              <a:rPr lang="en-US" sz="1800" dirty="0"/>
              <a:t>$50 million over five years to support “scratch” cooking facilities that will facilitate the use of fresh New York State farm products in meal preparation for K-12 school children</a:t>
            </a:r>
          </a:p>
          <a:p>
            <a:pPr marL="0" indent="0">
              <a:buNone/>
            </a:pPr>
            <a:endParaRPr lang="en-US" sz="1800" dirty="0"/>
          </a:p>
          <a:p>
            <a:pPr marL="0" indent="0">
              <a:buNone/>
            </a:pPr>
            <a:endParaRPr lang="en-US" dirty="0"/>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a:xfrm>
            <a:off x="6457950" y="6492240"/>
            <a:ext cx="2057400" cy="365125"/>
          </a:xfrm>
        </p:spPr>
        <p:txBody>
          <a:bodyPr>
            <a:normAutofit/>
          </a:bodyPr>
          <a:lstStyle/>
          <a:p>
            <a:pPr>
              <a:spcAft>
                <a:spcPts val="600"/>
              </a:spcAft>
            </a:pPr>
            <a:fld id="{42111DAB-6426-4523-A227-8704EA05302A}" type="slidenum">
              <a:rPr lang="en-US" smtClean="0"/>
              <a:pPr>
                <a:spcAft>
                  <a:spcPts val="600"/>
                </a:spcAft>
              </a:pPr>
              <a:t>30</a:t>
            </a:fld>
            <a:endParaRPr lang="en-US" dirty="0"/>
          </a:p>
        </p:txBody>
      </p:sp>
      <p:pic>
        <p:nvPicPr>
          <p:cNvPr id="4" name="Picture 3"/>
          <p:cNvPicPr>
            <a:picLocks noChangeAspect="1"/>
          </p:cNvPicPr>
          <p:nvPr/>
        </p:nvPicPr>
        <p:blipFill>
          <a:blip r:embed="rId3"/>
          <a:stretch>
            <a:fillRect/>
          </a:stretch>
        </p:blipFill>
        <p:spPr>
          <a:xfrm>
            <a:off x="347765" y="6098576"/>
            <a:ext cx="709967" cy="709967"/>
          </a:xfrm>
          <a:prstGeom prst="rect">
            <a:avLst/>
          </a:prstGeom>
        </p:spPr>
      </p:pic>
    </p:spTree>
    <p:extLst>
      <p:ext uri="{BB962C8B-B14F-4D97-AF65-F5344CB8AC3E}">
        <p14:creationId xmlns:p14="http://schemas.microsoft.com/office/powerpoint/2010/main" val="2026137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216597"/>
            <a:ext cx="548639"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59" y="613954"/>
            <a:ext cx="8180615"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82723" y="809898"/>
            <a:ext cx="7457037" cy="1554480"/>
          </a:xfrm>
        </p:spPr>
        <p:txBody>
          <a:bodyPr anchor="ctr">
            <a:normAutofit/>
          </a:bodyPr>
          <a:lstStyle/>
          <a:p>
            <a:r>
              <a:rPr lang="en-US" sz="4000" dirty="0">
                <a:latin typeface="Arial" panose="020B0604020202020204" pitchFamily="34" charset="0"/>
                <a:cs typeface="Arial" panose="020B0604020202020204" pitchFamily="34" charset="0"/>
              </a:rPr>
              <a:t>Executive Budget Summary</a:t>
            </a:r>
          </a:p>
        </p:txBody>
      </p:sp>
      <p:sp>
        <p:nvSpPr>
          <p:cNvPr id="5" name="Content Placeholder 2"/>
          <p:cNvSpPr>
            <a:spLocks noGrp="1"/>
          </p:cNvSpPr>
          <p:nvPr>
            <p:ph idx="1"/>
          </p:nvPr>
        </p:nvSpPr>
        <p:spPr>
          <a:xfrm>
            <a:off x="1143000" y="2894807"/>
            <a:ext cx="6477000" cy="3446813"/>
          </a:xfrm>
        </p:spPr>
        <p:txBody>
          <a:bodyPr anchor="ctr">
            <a:normAutofit/>
          </a:bodyPr>
          <a:lstStyle/>
          <a:p>
            <a:r>
              <a:rPr lang="en-US" sz="1800" dirty="0"/>
              <a:t>New Reporting Requirements:</a:t>
            </a:r>
          </a:p>
          <a:p>
            <a:pPr lvl="1"/>
            <a:r>
              <a:rPr lang="en-US" sz="1500" dirty="0"/>
              <a:t>Pre-Kindergarten </a:t>
            </a:r>
          </a:p>
          <a:p>
            <a:pPr lvl="1"/>
            <a:r>
              <a:rPr lang="en-US" sz="1500" dirty="0"/>
              <a:t>Zero Emission Buses</a:t>
            </a:r>
          </a:p>
          <a:p>
            <a:endParaRPr lang="en-US" sz="1800" dirty="0"/>
          </a:p>
          <a:p>
            <a:r>
              <a:rPr lang="en-US" sz="1800" dirty="0"/>
              <a:t>Special Education Tuition Rate Setting </a:t>
            </a:r>
            <a:endParaRPr lang="en-US" sz="1500" dirty="0"/>
          </a:p>
          <a:p>
            <a:endParaRPr lang="en-US" sz="1500" dirty="0"/>
          </a:p>
          <a:p>
            <a:r>
              <a:rPr lang="en-US" sz="1800" dirty="0"/>
              <a:t>STAR Tax Relief – continued shift to STAR personal income tax credit in lieu of property exemption</a:t>
            </a:r>
          </a:p>
          <a:p>
            <a:endParaRPr lang="en-US" sz="1800" dirty="0"/>
          </a:p>
          <a:p>
            <a:r>
              <a:rPr lang="en-US" sz="1800" dirty="0"/>
              <a:t>Extension of Retiree Earnings Cap until June 30, 2024</a:t>
            </a:r>
          </a:p>
          <a:p>
            <a:pPr marL="0" indent="0">
              <a:buNone/>
            </a:pPr>
            <a:endParaRPr lang="en-US" sz="1800" dirty="0"/>
          </a:p>
          <a:p>
            <a:pPr marL="0" indent="0">
              <a:buNone/>
            </a:pPr>
            <a:endParaRPr lang="en-US" dirty="0"/>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85313"/>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a:xfrm>
            <a:off x="6457950" y="6492240"/>
            <a:ext cx="2057400" cy="365125"/>
          </a:xfrm>
        </p:spPr>
        <p:txBody>
          <a:bodyPr>
            <a:normAutofit/>
          </a:bodyPr>
          <a:lstStyle/>
          <a:p>
            <a:pPr>
              <a:spcAft>
                <a:spcPts val="600"/>
              </a:spcAft>
            </a:pPr>
            <a:fld id="{42111DAB-6426-4523-A227-8704EA05302A}" type="slidenum">
              <a:rPr lang="en-US" smtClean="0"/>
              <a:pPr>
                <a:spcAft>
                  <a:spcPts val="600"/>
                </a:spcAft>
              </a:pPr>
              <a:t>31</a:t>
            </a:fld>
            <a:endParaRPr lang="en-US" dirty="0"/>
          </a:p>
        </p:txBody>
      </p:sp>
      <p:pic>
        <p:nvPicPr>
          <p:cNvPr id="4" name="Picture 3"/>
          <p:cNvPicPr>
            <a:picLocks noChangeAspect="1"/>
          </p:cNvPicPr>
          <p:nvPr/>
        </p:nvPicPr>
        <p:blipFill>
          <a:blip r:embed="rId3"/>
          <a:stretch>
            <a:fillRect/>
          </a:stretch>
        </p:blipFill>
        <p:spPr>
          <a:xfrm>
            <a:off x="347765" y="6098576"/>
            <a:ext cx="709967" cy="709967"/>
          </a:xfrm>
          <a:prstGeom prst="rect">
            <a:avLst/>
          </a:prstGeom>
        </p:spPr>
      </p:pic>
    </p:spTree>
    <p:extLst>
      <p:ext uri="{BB962C8B-B14F-4D97-AF65-F5344CB8AC3E}">
        <p14:creationId xmlns:p14="http://schemas.microsoft.com/office/powerpoint/2010/main" val="1035002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Questions</a:t>
            </a:r>
          </a:p>
        </p:txBody>
      </p:sp>
      <p:pic>
        <p:nvPicPr>
          <p:cNvPr id="3" name="Content Placeholder 3"/>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2209800" y="1787898"/>
            <a:ext cx="4563810" cy="3879238"/>
          </a:xfrm>
          <a:prstGeom prst="rect">
            <a:avLst/>
          </a:prstGeom>
          <a:ln>
            <a:noFill/>
          </a:ln>
          <a:effectLst>
            <a:outerShdw blurRad="292100" dist="139700" dir="2700000" algn="tl" rotWithShape="0">
              <a:srgbClr val="333333">
                <a:alpha val="65000"/>
              </a:srgbClr>
            </a:outerShdw>
          </a:effectLst>
        </p:spPr>
      </p:pic>
      <p:sp>
        <p:nvSpPr>
          <p:cNvPr id="4" name="Slide Number Placeholder 3"/>
          <p:cNvSpPr>
            <a:spLocks noGrp="1"/>
          </p:cNvSpPr>
          <p:nvPr>
            <p:ph type="sldNum" sz="quarter" idx="12"/>
          </p:nvPr>
        </p:nvSpPr>
        <p:spPr/>
        <p:txBody>
          <a:bodyPr/>
          <a:lstStyle/>
          <a:p>
            <a:fld id="{42111DAB-6426-4523-A227-8704EA05302A}" type="slidenum">
              <a:rPr lang="en-US" smtClean="0"/>
              <a:pPr/>
              <a:t>32</a:t>
            </a:fld>
            <a:endParaRPr lang="en-US" dirty="0"/>
          </a:p>
        </p:txBody>
      </p:sp>
      <p:cxnSp>
        <p:nvCxnSpPr>
          <p:cNvPr id="5" name="Straight Connector 4">
            <a:extLst>
              <a:ext uri="{FF2B5EF4-FFF2-40B4-BE49-F238E27FC236}">
                <a16:creationId xmlns:a16="http://schemas.microsoft.com/office/drawing/2014/main" id="{3D496D0A-A5DD-4A18-98CD-BB0A59E277D2}"/>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6" name="Picture 5">
            <a:extLst>
              <a:ext uri="{FF2B5EF4-FFF2-40B4-BE49-F238E27FC236}">
                <a16:creationId xmlns:a16="http://schemas.microsoft.com/office/drawing/2014/main" id="{8236CCEE-1445-41CE-A6E1-4D53612E6471}"/>
              </a:ext>
            </a:extLst>
          </p:cNvPr>
          <p:cNvPicPr>
            <a:picLocks noChangeAspect="1"/>
          </p:cNvPicPr>
          <p:nvPr/>
        </p:nvPicPr>
        <p:blipFill>
          <a:blip r:embed="rId4"/>
          <a:stretch>
            <a:fillRect/>
          </a:stretch>
        </p:blipFill>
        <p:spPr>
          <a:xfrm>
            <a:off x="347765" y="6098576"/>
            <a:ext cx="709967" cy="709967"/>
          </a:xfrm>
          <a:prstGeom prst="rect">
            <a:avLst/>
          </a:prstGeom>
        </p:spPr>
      </p:pic>
    </p:spTree>
    <p:extLst>
      <p:ext uri="{BB962C8B-B14F-4D97-AF65-F5344CB8AC3E}">
        <p14:creationId xmlns:p14="http://schemas.microsoft.com/office/powerpoint/2010/main" val="3423894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D8233B0-41B5-4D9A-AEEC-13DB66A8C9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06478" y="386930"/>
            <a:ext cx="7899347" cy="1188950"/>
          </a:xfrm>
        </p:spPr>
        <p:txBody>
          <a:bodyPr anchor="b">
            <a:normAutofit/>
          </a:bodyPr>
          <a:lstStyle/>
          <a:p>
            <a:pPr algn="ctr"/>
            <a:r>
              <a:rPr lang="en-US" sz="4000" dirty="0">
                <a:latin typeface="Arial" panose="020B0604020202020204" pitchFamily="34" charset="0"/>
                <a:cs typeface="Arial" panose="020B0604020202020204" pitchFamily="34" charset="0"/>
              </a:rPr>
              <a:t>Projected Status of Fund Balance 6/30/2023</a:t>
            </a:r>
          </a:p>
        </p:txBody>
      </p:sp>
      <p:grpSp>
        <p:nvGrpSpPr>
          <p:cNvPr id="15" name="Group 14">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998368"/>
            <a:ext cx="8771274" cy="782176"/>
            <a:chOff x="-2" y="1998368"/>
            <a:chExt cx="11695083" cy="782176"/>
          </a:xfrm>
        </p:grpSpPr>
        <p:sp>
          <p:nvSpPr>
            <p:cNvPr id="16" name="Rectangle 15">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p:cNvSpPr>
            <a:spLocks noGrp="1"/>
          </p:cNvSpPr>
          <p:nvPr>
            <p:ph type="sldNum" sz="quarter" idx="12"/>
          </p:nvPr>
        </p:nvSpPr>
        <p:spPr>
          <a:xfrm>
            <a:off x="6457950" y="6492240"/>
            <a:ext cx="2057400" cy="365125"/>
          </a:xfrm>
        </p:spPr>
        <p:txBody>
          <a:bodyPr>
            <a:normAutofit/>
          </a:bodyPr>
          <a:lstStyle/>
          <a:p>
            <a:pPr>
              <a:spcAft>
                <a:spcPts val="600"/>
              </a:spcAft>
            </a:pPr>
            <a:fld id="{2112CBF6-1376-42D6-A48F-A2DAB8C75410}" type="slidenum">
              <a:rPr lang="en-US" smtClean="0"/>
              <a:pPr>
                <a:spcAft>
                  <a:spcPts val="600"/>
                </a:spcAft>
              </a:pPr>
              <a:t>4</a:t>
            </a:fld>
            <a:endParaRPr lang="en-US" dirty="0"/>
          </a:p>
        </p:txBody>
      </p:sp>
      <p:pic>
        <p:nvPicPr>
          <p:cNvPr id="8" name="Picture 7">
            <a:extLst>
              <a:ext uri="{FF2B5EF4-FFF2-40B4-BE49-F238E27FC236}">
                <a16:creationId xmlns:a16="http://schemas.microsoft.com/office/drawing/2014/main" id="{689FF0C8-BECC-4B93-B825-342FCE7C6A81}"/>
              </a:ext>
            </a:extLst>
          </p:cNvPr>
          <p:cNvPicPr>
            <a:picLocks noChangeAspect="1"/>
          </p:cNvPicPr>
          <p:nvPr/>
        </p:nvPicPr>
        <p:blipFill>
          <a:blip r:embed="rId2"/>
          <a:stretch>
            <a:fillRect/>
          </a:stretch>
        </p:blipFill>
        <p:spPr>
          <a:xfrm>
            <a:off x="347765" y="6098576"/>
            <a:ext cx="709967" cy="709967"/>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4267332144"/>
              </p:ext>
            </p:extLst>
          </p:nvPr>
        </p:nvGraphicFramePr>
        <p:xfrm>
          <a:off x="614023" y="2622775"/>
          <a:ext cx="7529606" cy="2788108"/>
        </p:xfrm>
        <a:graphic>
          <a:graphicData uri="http://schemas.openxmlformats.org/drawingml/2006/table">
            <a:tbl>
              <a:tblPr firstRow="1" bandRow="1">
                <a:tableStyleId>{5C22544A-7EE6-4342-B048-85BDC9FD1C3A}</a:tableStyleId>
              </a:tblPr>
              <a:tblGrid>
                <a:gridCol w="2560180">
                  <a:extLst>
                    <a:ext uri="{9D8B030D-6E8A-4147-A177-3AD203B41FA5}">
                      <a16:colId xmlns:a16="http://schemas.microsoft.com/office/drawing/2014/main" val="20000"/>
                    </a:ext>
                  </a:extLst>
                </a:gridCol>
                <a:gridCol w="1784206">
                  <a:extLst>
                    <a:ext uri="{9D8B030D-6E8A-4147-A177-3AD203B41FA5}">
                      <a16:colId xmlns:a16="http://schemas.microsoft.com/office/drawing/2014/main" val="20001"/>
                    </a:ext>
                  </a:extLst>
                </a:gridCol>
                <a:gridCol w="1592610">
                  <a:extLst>
                    <a:ext uri="{9D8B030D-6E8A-4147-A177-3AD203B41FA5}">
                      <a16:colId xmlns:a16="http://schemas.microsoft.com/office/drawing/2014/main" val="20002"/>
                    </a:ext>
                  </a:extLst>
                </a:gridCol>
                <a:gridCol w="1592610">
                  <a:extLst>
                    <a:ext uri="{9D8B030D-6E8A-4147-A177-3AD203B41FA5}">
                      <a16:colId xmlns:a16="http://schemas.microsoft.com/office/drawing/2014/main" val="20003"/>
                    </a:ext>
                  </a:extLst>
                </a:gridCol>
              </a:tblGrid>
              <a:tr h="636790">
                <a:tc>
                  <a:txBody>
                    <a:bodyPr/>
                    <a:lstStyle/>
                    <a:p>
                      <a:endParaRPr lang="en-US" sz="1800" dirty="0">
                        <a:latin typeface="Arial" panose="020B0604020202020204" pitchFamily="34" charset="0"/>
                        <a:cs typeface="Arial" panose="020B0604020202020204" pitchFamily="34" charset="0"/>
                      </a:endParaRPr>
                    </a:p>
                  </a:txBody>
                  <a:tcPr marL="86053" marR="86053" marT="43026" marB="43026">
                    <a:solidFill>
                      <a:srgbClr val="002060"/>
                    </a:solidFill>
                  </a:tcPr>
                </a:tc>
                <a:tc>
                  <a:txBody>
                    <a:bodyPr/>
                    <a:lstStyle/>
                    <a:p>
                      <a:r>
                        <a:rPr lang="en-US" sz="1800" dirty="0">
                          <a:solidFill>
                            <a:schemeClr val="bg1"/>
                          </a:solidFill>
                          <a:latin typeface="Arial" panose="020B0604020202020204" pitchFamily="34" charset="0"/>
                          <a:cs typeface="Arial" panose="020B0604020202020204" pitchFamily="34" charset="0"/>
                        </a:rPr>
                        <a:t>2021-22</a:t>
                      </a:r>
                    </a:p>
                    <a:p>
                      <a:r>
                        <a:rPr lang="en-US" sz="1800" dirty="0">
                          <a:solidFill>
                            <a:schemeClr val="bg1"/>
                          </a:solidFill>
                          <a:latin typeface="Arial" panose="020B0604020202020204" pitchFamily="34" charset="0"/>
                          <a:cs typeface="Arial" panose="020B0604020202020204" pitchFamily="34" charset="0"/>
                        </a:rPr>
                        <a:t>Actual</a:t>
                      </a:r>
                    </a:p>
                  </a:txBody>
                  <a:tcPr marL="86053" marR="86053" marT="43026" marB="43026">
                    <a:solidFill>
                      <a:srgbClr val="002060"/>
                    </a:solidFill>
                  </a:tcPr>
                </a:tc>
                <a:tc>
                  <a:txBody>
                    <a:bodyPr/>
                    <a:lstStyle/>
                    <a:p>
                      <a:r>
                        <a:rPr lang="en-US" sz="1800" dirty="0">
                          <a:solidFill>
                            <a:schemeClr val="bg1"/>
                          </a:solidFill>
                          <a:latin typeface="Arial" panose="020B0604020202020204" pitchFamily="34" charset="0"/>
                          <a:cs typeface="Arial" panose="020B0604020202020204" pitchFamily="34" charset="0"/>
                        </a:rPr>
                        <a:t>2022-23 Projected</a:t>
                      </a:r>
                    </a:p>
                  </a:txBody>
                  <a:tcPr marL="86053" marR="86053" marT="43026" marB="43026">
                    <a:solidFill>
                      <a:srgbClr val="002060"/>
                    </a:solidFill>
                  </a:tcPr>
                </a:tc>
                <a:tc>
                  <a:txBody>
                    <a:bodyPr/>
                    <a:lstStyle/>
                    <a:p>
                      <a:r>
                        <a:rPr lang="en-US" sz="1800" dirty="0">
                          <a:solidFill>
                            <a:schemeClr val="bg1"/>
                          </a:solidFill>
                          <a:latin typeface="Arial" panose="020B0604020202020204" pitchFamily="34" charset="0"/>
                          <a:cs typeface="Arial" panose="020B0604020202020204" pitchFamily="34" charset="0"/>
                        </a:rPr>
                        <a:t>Increase/ (Decrease)</a:t>
                      </a:r>
                    </a:p>
                  </a:txBody>
                  <a:tcPr marL="86053" marR="86053" marT="43026" marB="43026">
                    <a:solidFill>
                      <a:srgbClr val="002060"/>
                    </a:solidFill>
                  </a:tcPr>
                </a:tc>
                <a:extLst>
                  <a:ext uri="{0D108BD9-81ED-4DB2-BD59-A6C34878D82A}">
                    <a16:rowId xmlns:a16="http://schemas.microsoft.com/office/drawing/2014/main" val="10000"/>
                  </a:ext>
                </a:extLst>
              </a:tr>
              <a:tr h="378632">
                <a:tc>
                  <a:txBody>
                    <a:bodyPr/>
                    <a:lstStyle/>
                    <a:p>
                      <a:r>
                        <a:rPr lang="en-US" sz="1800" dirty="0">
                          <a:latin typeface="Arial" panose="020B0604020202020204" pitchFamily="34" charset="0"/>
                          <a:cs typeface="Arial" panose="020B0604020202020204" pitchFamily="34" charset="0"/>
                        </a:rPr>
                        <a:t>Restricted</a:t>
                      </a:r>
                      <a:r>
                        <a:rPr lang="en-US" sz="1800" baseline="0" dirty="0">
                          <a:latin typeface="Arial" panose="020B0604020202020204" pitchFamily="34" charset="0"/>
                          <a:cs typeface="Arial" panose="020B0604020202020204" pitchFamily="34" charset="0"/>
                        </a:rPr>
                        <a:t> Reserves</a:t>
                      </a:r>
                      <a:endParaRPr lang="en-US" sz="1800" dirty="0">
                        <a:latin typeface="Arial" panose="020B0604020202020204" pitchFamily="34" charset="0"/>
                        <a:cs typeface="Arial" panose="020B0604020202020204" pitchFamily="34" charset="0"/>
                      </a:endParaRPr>
                    </a:p>
                  </a:txBody>
                  <a:tcPr marL="86053" marR="86053" marT="43026" marB="43026"/>
                </a:tc>
                <a:tc>
                  <a:txBody>
                    <a:bodyPr/>
                    <a:lstStyle/>
                    <a:p>
                      <a:r>
                        <a:rPr lang="en-US" sz="1800" dirty="0">
                          <a:latin typeface="Arial" panose="020B0604020202020204" pitchFamily="34" charset="0"/>
                          <a:cs typeface="Arial" panose="020B0604020202020204" pitchFamily="34" charset="0"/>
                        </a:rPr>
                        <a:t>$6,452,816</a:t>
                      </a: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$6,875,093</a:t>
                      </a:r>
                    </a:p>
                  </a:txBody>
                  <a:tcPr marL="86053" marR="86053" marT="43026" marB="43026" anchor="b"/>
                </a:tc>
                <a:tc>
                  <a:txBody>
                    <a:bodyPr/>
                    <a:lstStyle/>
                    <a:p>
                      <a:pPr marL="0" algn="l" defTabSz="685800" rtl="0" eaLnBrk="1" latinLnBrk="0" hangingPunct="1"/>
                      <a:r>
                        <a:rPr lang="en-US" sz="1800" kern="1200" dirty="0">
                          <a:solidFill>
                            <a:schemeClr val="dk1"/>
                          </a:solidFill>
                          <a:latin typeface="Arial" panose="020B0604020202020204" pitchFamily="34" charset="0"/>
                          <a:ea typeface="+mn-ea"/>
                          <a:cs typeface="Arial" panose="020B0604020202020204" pitchFamily="34" charset="0"/>
                        </a:rPr>
                        <a:t>$422,277</a:t>
                      </a:r>
                    </a:p>
                  </a:txBody>
                  <a:tcPr marL="86053" marR="86053" marT="43026" marB="43026" anchor="b"/>
                </a:tc>
                <a:extLst>
                  <a:ext uri="{0D108BD9-81ED-4DB2-BD59-A6C34878D82A}">
                    <a16:rowId xmlns:a16="http://schemas.microsoft.com/office/drawing/2014/main" val="10001"/>
                  </a:ext>
                </a:extLst>
              </a:tr>
              <a:tr h="378632">
                <a:tc>
                  <a:txBody>
                    <a:bodyPr/>
                    <a:lstStyle/>
                    <a:p>
                      <a:r>
                        <a:rPr lang="en-US" sz="1800" dirty="0">
                          <a:latin typeface="Arial" panose="020B0604020202020204" pitchFamily="34" charset="0"/>
                          <a:cs typeface="Arial" panose="020B0604020202020204" pitchFamily="34" charset="0"/>
                        </a:rPr>
                        <a:t>Appropriated FB</a:t>
                      </a:r>
                    </a:p>
                  </a:txBody>
                  <a:tcPr marL="86053" marR="86053" marT="43026" marB="43026"/>
                </a:tc>
                <a:tc>
                  <a:txBody>
                    <a:bodyPr/>
                    <a:lstStyle/>
                    <a:p>
                      <a:r>
                        <a:rPr lang="en-US" sz="1800" dirty="0">
                          <a:latin typeface="Arial" panose="020B0604020202020204" pitchFamily="34" charset="0"/>
                          <a:cs typeface="Arial" panose="020B0604020202020204" pitchFamily="34" charset="0"/>
                        </a:rPr>
                        <a:t>$500,000</a:t>
                      </a: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$500,000</a:t>
                      </a: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 -0-</a:t>
                      </a:r>
                      <a:endParaRPr lang="en-US" sz="1800" dirty="0">
                        <a:solidFill>
                          <a:schemeClr val="bg1"/>
                        </a:solidFill>
                        <a:latin typeface="Arial" panose="020B0604020202020204" pitchFamily="34" charset="0"/>
                        <a:cs typeface="Arial" panose="020B0604020202020204" pitchFamily="34" charset="0"/>
                      </a:endParaRPr>
                    </a:p>
                  </a:txBody>
                  <a:tcPr marL="86053" marR="86053" marT="43026" marB="43026" anchor="b"/>
                </a:tc>
                <a:extLst>
                  <a:ext uri="{0D108BD9-81ED-4DB2-BD59-A6C34878D82A}">
                    <a16:rowId xmlns:a16="http://schemas.microsoft.com/office/drawing/2014/main" val="10002"/>
                  </a:ext>
                </a:extLst>
              </a:tr>
              <a:tr h="378632">
                <a:tc>
                  <a:txBody>
                    <a:bodyPr/>
                    <a:lstStyle/>
                    <a:p>
                      <a:r>
                        <a:rPr lang="en-US" sz="1800" dirty="0">
                          <a:latin typeface="Arial" panose="020B0604020202020204" pitchFamily="34" charset="0"/>
                          <a:cs typeface="Arial" panose="020B0604020202020204" pitchFamily="34" charset="0"/>
                        </a:rPr>
                        <a:t>Encumbrances</a:t>
                      </a:r>
                    </a:p>
                  </a:txBody>
                  <a:tcPr marL="86053" marR="86053" marT="43026" marB="43026"/>
                </a:tc>
                <a:tc>
                  <a:txBody>
                    <a:bodyPr/>
                    <a:lstStyle/>
                    <a:p>
                      <a:r>
                        <a:rPr lang="en-US" sz="1800" dirty="0">
                          <a:latin typeface="Arial" panose="020B0604020202020204" pitchFamily="34" charset="0"/>
                          <a:cs typeface="Arial" panose="020B0604020202020204" pitchFamily="34" charset="0"/>
                        </a:rPr>
                        <a:t>$151,168</a:t>
                      </a: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$0</a:t>
                      </a:r>
                    </a:p>
                  </a:txBody>
                  <a:tcPr marL="86053" marR="86053" marT="43026" marB="43026" anchor="b"/>
                </a:tc>
                <a:tc>
                  <a:txBody>
                    <a:bodyPr/>
                    <a:lstStyle/>
                    <a:p>
                      <a:r>
                        <a:rPr lang="en-US" sz="1800" dirty="0">
                          <a:solidFill>
                            <a:srgbClr val="C00000"/>
                          </a:solidFill>
                          <a:latin typeface="Arial" panose="020B0604020202020204" pitchFamily="34" charset="0"/>
                          <a:cs typeface="Arial" panose="020B0604020202020204" pitchFamily="34" charset="0"/>
                        </a:rPr>
                        <a:t>($151,168)</a:t>
                      </a:r>
                    </a:p>
                  </a:txBody>
                  <a:tcPr marL="86053" marR="86053" marT="43026" marB="43026" anchor="b"/>
                </a:tc>
                <a:extLst>
                  <a:ext uri="{0D108BD9-81ED-4DB2-BD59-A6C34878D82A}">
                    <a16:rowId xmlns:a16="http://schemas.microsoft.com/office/drawing/2014/main" val="10003"/>
                  </a:ext>
                </a:extLst>
              </a:tr>
              <a:tr h="378632">
                <a:tc>
                  <a:txBody>
                    <a:bodyPr/>
                    <a:lstStyle/>
                    <a:p>
                      <a:r>
                        <a:rPr lang="en-US" sz="1800" dirty="0">
                          <a:latin typeface="Arial" panose="020B0604020202020204" pitchFamily="34" charset="0"/>
                          <a:cs typeface="Arial" panose="020B0604020202020204" pitchFamily="34" charset="0"/>
                        </a:rPr>
                        <a:t>Unassigned FB</a:t>
                      </a:r>
                    </a:p>
                  </a:txBody>
                  <a:tcPr marL="86053" marR="86053" marT="43026" marB="43026"/>
                </a:tc>
                <a:tc>
                  <a:txBody>
                    <a:bodyPr/>
                    <a:lstStyle/>
                    <a:p>
                      <a:r>
                        <a:rPr lang="en-US" sz="1800" dirty="0">
                          <a:latin typeface="Arial" panose="020B0604020202020204" pitchFamily="34" charset="0"/>
                          <a:cs typeface="Arial" panose="020B0604020202020204" pitchFamily="34" charset="0"/>
                        </a:rPr>
                        <a:t>$833,218</a:t>
                      </a: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$832,090</a:t>
                      </a:r>
                    </a:p>
                  </a:txBody>
                  <a:tcPr marL="86053" marR="86053" marT="43026" marB="43026" anchor="b"/>
                </a:tc>
                <a:tc>
                  <a:txBody>
                    <a:bodyPr/>
                    <a:lstStyle/>
                    <a:p>
                      <a:r>
                        <a:rPr lang="en-US" sz="1800" dirty="0">
                          <a:solidFill>
                            <a:srgbClr val="C00000"/>
                          </a:solidFill>
                          <a:latin typeface="Arial" panose="020B0604020202020204" pitchFamily="34" charset="0"/>
                          <a:cs typeface="Arial" panose="020B0604020202020204" pitchFamily="34" charset="0"/>
                        </a:rPr>
                        <a:t>($1,128)</a:t>
                      </a:r>
                    </a:p>
                  </a:txBody>
                  <a:tcPr marL="86053" marR="86053" marT="43026" marB="43026" anchor="b"/>
                </a:tc>
                <a:extLst>
                  <a:ext uri="{0D108BD9-81ED-4DB2-BD59-A6C34878D82A}">
                    <a16:rowId xmlns:a16="http://schemas.microsoft.com/office/drawing/2014/main" val="10004"/>
                  </a:ext>
                </a:extLst>
              </a:tr>
              <a:tr h="636790">
                <a:tc>
                  <a:txBody>
                    <a:bodyPr/>
                    <a:lstStyle/>
                    <a:p>
                      <a:r>
                        <a:rPr lang="en-US" sz="1800" dirty="0">
                          <a:latin typeface="Arial" panose="020B0604020202020204" pitchFamily="34" charset="0"/>
                          <a:cs typeface="Arial" panose="020B0604020202020204" pitchFamily="34" charset="0"/>
                        </a:rPr>
                        <a:t>TOTAL FUND</a:t>
                      </a:r>
                      <a:r>
                        <a:rPr lang="en-US" sz="1800" baseline="0" dirty="0">
                          <a:latin typeface="Arial" panose="020B0604020202020204" pitchFamily="34" charset="0"/>
                          <a:cs typeface="Arial" panose="020B0604020202020204" pitchFamily="34" charset="0"/>
                        </a:rPr>
                        <a:t> BALANCE</a:t>
                      </a:r>
                      <a:endParaRPr lang="en-US" sz="1800" b="1" dirty="0">
                        <a:solidFill>
                          <a:schemeClr val="bg1"/>
                        </a:solidFill>
                        <a:latin typeface="Arial" panose="020B0604020202020204" pitchFamily="34" charset="0"/>
                        <a:cs typeface="Arial" panose="020B0604020202020204" pitchFamily="34" charset="0"/>
                      </a:endParaRP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$7,937,202</a:t>
                      </a:r>
                      <a:endParaRPr lang="en-US" sz="1800" b="1" dirty="0">
                        <a:solidFill>
                          <a:schemeClr val="bg1"/>
                        </a:solidFill>
                        <a:latin typeface="Arial" panose="020B0604020202020204" pitchFamily="34" charset="0"/>
                        <a:cs typeface="Arial" panose="020B0604020202020204" pitchFamily="34" charset="0"/>
                      </a:endParaRP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$8,207,183</a:t>
                      </a:r>
                      <a:endParaRPr lang="en-US" sz="1800" b="1" dirty="0">
                        <a:solidFill>
                          <a:schemeClr val="bg1"/>
                        </a:solidFill>
                        <a:latin typeface="Arial" panose="020B0604020202020204" pitchFamily="34" charset="0"/>
                        <a:cs typeface="Arial" panose="020B0604020202020204" pitchFamily="34" charset="0"/>
                      </a:endParaRPr>
                    </a:p>
                  </a:txBody>
                  <a:tcPr marL="86053" marR="86053" marT="43026" marB="43026" anchor="b"/>
                </a:tc>
                <a:tc>
                  <a:txBody>
                    <a:bodyPr/>
                    <a:lstStyle/>
                    <a:p>
                      <a:r>
                        <a:rPr lang="en-US" sz="1800" dirty="0">
                          <a:latin typeface="Arial" panose="020B0604020202020204" pitchFamily="34" charset="0"/>
                          <a:cs typeface="Arial" panose="020B0604020202020204" pitchFamily="34" charset="0"/>
                        </a:rPr>
                        <a:t>$269,981</a:t>
                      </a:r>
                      <a:endParaRPr lang="en-US" sz="1800" b="1" dirty="0">
                        <a:solidFill>
                          <a:srgbClr val="C00000"/>
                        </a:solidFill>
                        <a:latin typeface="Arial" panose="020B0604020202020204" pitchFamily="34" charset="0"/>
                        <a:cs typeface="Arial" panose="020B0604020202020204" pitchFamily="34" charset="0"/>
                      </a:endParaRPr>
                    </a:p>
                  </a:txBody>
                  <a:tcPr marL="86053" marR="86053" marT="43026" marB="43026" anchor="b"/>
                </a:tc>
                <a:extLst>
                  <a:ext uri="{0D108BD9-81ED-4DB2-BD59-A6C34878D82A}">
                    <a16:rowId xmlns:a16="http://schemas.microsoft.com/office/drawing/2014/main" val="10005"/>
                  </a:ext>
                </a:extLst>
              </a:tr>
            </a:tbl>
          </a:graphicData>
        </a:graphic>
      </p:graphicFrame>
      <p:cxnSp>
        <p:nvCxnSpPr>
          <p:cNvPr id="14" name="Straight Connector 13">
            <a:extLst>
              <a:ext uri="{FF2B5EF4-FFF2-40B4-BE49-F238E27FC236}">
                <a16:creationId xmlns:a16="http://schemas.microsoft.com/office/drawing/2014/main" id="{547770D2-7285-45F3-8368-E596D0962529}"/>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897921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D8233B0-41B5-4D9A-AEEC-13DB66A8C9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06478" y="361301"/>
            <a:ext cx="7899347" cy="781699"/>
          </a:xfrm>
        </p:spPr>
        <p:txBody>
          <a:bodyPr anchor="b">
            <a:normAutofit/>
          </a:bodyPr>
          <a:lstStyle/>
          <a:p>
            <a:pPr algn="ctr"/>
            <a:r>
              <a:rPr lang="en-US" sz="4000" dirty="0">
                <a:latin typeface="Arial" panose="020B0604020202020204" pitchFamily="34" charset="0"/>
                <a:cs typeface="Arial" panose="020B0604020202020204" pitchFamily="34" charset="0"/>
              </a:rPr>
              <a:t>Status of Reserves 6/30/2023</a:t>
            </a:r>
          </a:p>
        </p:txBody>
      </p:sp>
      <p:grpSp>
        <p:nvGrpSpPr>
          <p:cNvPr id="15" name="Group 14">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998368"/>
            <a:ext cx="8771274" cy="782176"/>
            <a:chOff x="-2" y="1998368"/>
            <a:chExt cx="11695083" cy="782176"/>
          </a:xfrm>
        </p:grpSpPr>
        <p:sp>
          <p:nvSpPr>
            <p:cNvPr id="16" name="Rectangle 15">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ectangle 1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Slide Number Placeholder 3"/>
          <p:cNvSpPr>
            <a:spLocks noGrp="1"/>
          </p:cNvSpPr>
          <p:nvPr>
            <p:ph type="sldNum" sz="quarter" idx="12"/>
          </p:nvPr>
        </p:nvSpPr>
        <p:spPr>
          <a:xfrm>
            <a:off x="6457950" y="6492240"/>
            <a:ext cx="2057400" cy="365125"/>
          </a:xfrm>
        </p:spPr>
        <p:txBody>
          <a:bodyPr>
            <a:normAutofit/>
          </a:bodyPr>
          <a:lstStyle/>
          <a:p>
            <a:pPr>
              <a:spcAft>
                <a:spcPts val="600"/>
              </a:spcAft>
            </a:pPr>
            <a:fld id="{2112CBF6-1376-42D6-A48F-A2DAB8C75410}" type="slidenum">
              <a:rPr lang="en-US" smtClean="0"/>
              <a:pPr>
                <a:spcAft>
                  <a:spcPts val="600"/>
                </a:spcAft>
              </a:pPr>
              <a:t>5</a:t>
            </a:fld>
            <a:endParaRPr lang="en-US" dirty="0"/>
          </a:p>
        </p:txBody>
      </p:sp>
      <p:pic>
        <p:nvPicPr>
          <p:cNvPr id="8" name="Picture 7">
            <a:extLst>
              <a:ext uri="{FF2B5EF4-FFF2-40B4-BE49-F238E27FC236}">
                <a16:creationId xmlns:a16="http://schemas.microsoft.com/office/drawing/2014/main" id="{689FF0C8-BECC-4B93-B825-342FCE7C6A81}"/>
              </a:ext>
            </a:extLst>
          </p:cNvPr>
          <p:cNvPicPr>
            <a:picLocks noChangeAspect="1"/>
          </p:cNvPicPr>
          <p:nvPr/>
        </p:nvPicPr>
        <p:blipFill>
          <a:blip r:embed="rId2"/>
          <a:stretch>
            <a:fillRect/>
          </a:stretch>
        </p:blipFill>
        <p:spPr>
          <a:xfrm>
            <a:off x="347765" y="6098576"/>
            <a:ext cx="709967" cy="709967"/>
          </a:xfrm>
          <a:prstGeom prst="rect">
            <a:avLst/>
          </a:prstGeom>
        </p:spPr>
      </p:pic>
      <p:cxnSp>
        <p:nvCxnSpPr>
          <p:cNvPr id="14" name="Straight Connector 13">
            <a:extLst>
              <a:ext uri="{FF2B5EF4-FFF2-40B4-BE49-F238E27FC236}">
                <a16:creationId xmlns:a16="http://schemas.microsoft.com/office/drawing/2014/main" id="{547770D2-7285-45F3-8368-E596D0962529}"/>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graphicFrame>
        <p:nvGraphicFramePr>
          <p:cNvPr id="12" name="Content Placeholder 6">
            <a:extLst>
              <a:ext uri="{FF2B5EF4-FFF2-40B4-BE49-F238E27FC236}">
                <a16:creationId xmlns:a16="http://schemas.microsoft.com/office/drawing/2014/main" id="{B3D28EA6-6A1C-4B9C-8D3B-EEB6AB787EBE}"/>
              </a:ext>
            </a:extLst>
          </p:cNvPr>
          <p:cNvGraphicFramePr>
            <a:graphicFrameLocks/>
          </p:cNvGraphicFramePr>
          <p:nvPr>
            <p:extLst>
              <p:ext uri="{D42A27DB-BD31-4B8C-83A1-F6EECF244321}">
                <p14:modId xmlns:p14="http://schemas.microsoft.com/office/powerpoint/2010/main" val="3573849908"/>
              </p:ext>
            </p:extLst>
          </p:nvPr>
        </p:nvGraphicFramePr>
        <p:xfrm>
          <a:off x="399133" y="2231014"/>
          <a:ext cx="8001000" cy="3683000"/>
        </p:xfrm>
        <a:graphic>
          <a:graphicData uri="http://schemas.openxmlformats.org/drawingml/2006/table">
            <a:tbl>
              <a:tblPr firstRow="1" bandRow="1">
                <a:tableStyleId>{5C22544A-7EE6-4342-B048-85BDC9FD1C3A}</a:tableStyleId>
              </a:tblPr>
              <a:tblGrid>
                <a:gridCol w="306705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581150">
                  <a:extLst>
                    <a:ext uri="{9D8B030D-6E8A-4147-A177-3AD203B41FA5}">
                      <a16:colId xmlns:a16="http://schemas.microsoft.com/office/drawing/2014/main" val="20003"/>
                    </a:ext>
                  </a:extLst>
                </a:gridCol>
              </a:tblGrid>
              <a:tr h="370840">
                <a:tc>
                  <a:txBody>
                    <a:bodyPr/>
                    <a:lstStyle/>
                    <a:p>
                      <a:endParaRPr lang="en-US" sz="1600" dirty="0">
                        <a:latin typeface="Arial" panose="020B0604020202020204" pitchFamily="34" charset="0"/>
                        <a:cs typeface="Arial" panose="020B0604020202020204" pitchFamily="34" charset="0"/>
                      </a:endParaRP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2021-22</a:t>
                      </a:r>
                    </a:p>
                    <a:p>
                      <a:r>
                        <a:rPr lang="en-US" sz="1600" dirty="0">
                          <a:solidFill>
                            <a:schemeClr val="bg1"/>
                          </a:solidFill>
                          <a:latin typeface="Arial" panose="020B0604020202020204" pitchFamily="34" charset="0"/>
                          <a:cs typeface="Arial" panose="020B0604020202020204" pitchFamily="34" charset="0"/>
                        </a:rPr>
                        <a:t>Actual</a:t>
                      </a: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2022-23 Projected</a:t>
                      </a: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Increase/ (Decrease)</a:t>
                      </a:r>
                    </a:p>
                  </a:txBody>
                  <a:tcPr>
                    <a:solidFill>
                      <a:srgbClr val="002060"/>
                    </a:solidFill>
                  </a:tcPr>
                </a:tc>
                <a:extLst>
                  <a:ext uri="{0D108BD9-81ED-4DB2-BD59-A6C34878D82A}">
                    <a16:rowId xmlns:a16="http://schemas.microsoft.com/office/drawing/2014/main" val="10000"/>
                  </a:ext>
                </a:extLst>
              </a:tr>
              <a:tr h="329306">
                <a:tc>
                  <a:txBody>
                    <a:bodyPr/>
                    <a:lstStyle/>
                    <a:p>
                      <a:r>
                        <a:rPr lang="en-US" sz="1600" dirty="0">
                          <a:latin typeface="Arial" panose="020B0604020202020204" pitchFamily="34" charset="0"/>
                          <a:cs typeface="Arial" panose="020B0604020202020204" pitchFamily="34" charset="0"/>
                        </a:rPr>
                        <a:t>Unemployment</a:t>
                      </a:r>
                      <a:r>
                        <a:rPr lang="en-US" sz="1600" baseline="0" dirty="0">
                          <a:latin typeface="Arial" panose="020B0604020202020204" pitchFamily="34" charset="0"/>
                          <a:cs typeface="Arial" panose="020B0604020202020204" pitchFamily="34" charset="0"/>
                        </a:rPr>
                        <a:t> Insurance</a:t>
                      </a: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$209,805</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$210,660</a:t>
                      </a:r>
                    </a:p>
                  </a:txBody>
                  <a:tcPr marL="0" marR="0" marT="0" marB="0" anchor="b"/>
                </a:tc>
                <a:tc>
                  <a:txBody>
                    <a:bodyPr/>
                    <a:lstStyle/>
                    <a:p>
                      <a:r>
                        <a:rPr lang="en-US" sz="1600" dirty="0">
                          <a:latin typeface="Arial" panose="020B0604020202020204" pitchFamily="34" charset="0"/>
                          <a:cs typeface="Arial" panose="020B0604020202020204" pitchFamily="34" charset="0"/>
                        </a:rPr>
                        <a:t>$855</a:t>
                      </a:r>
                      <a:endParaRPr lang="en-US" sz="1600" dirty="0">
                        <a:solidFill>
                          <a:schemeClr val="bg1"/>
                        </a:solidFill>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10001"/>
                  </a:ext>
                </a:extLst>
              </a:tr>
              <a:tr h="370840">
                <a:tc>
                  <a:txBody>
                    <a:bodyPr/>
                    <a:lstStyle/>
                    <a:p>
                      <a:r>
                        <a:rPr lang="en-US" sz="1600" dirty="0">
                          <a:latin typeface="Arial" panose="020B0604020202020204" pitchFamily="34" charset="0"/>
                          <a:cs typeface="Arial" panose="020B0604020202020204" pitchFamily="34" charset="0"/>
                        </a:rPr>
                        <a:t>Insurance Reserve</a:t>
                      </a:r>
                    </a:p>
                  </a:txBody>
                  <a:tcPr/>
                </a:tc>
                <a:tc>
                  <a:txBody>
                    <a:bodyPr/>
                    <a:lstStyle/>
                    <a:p>
                      <a:r>
                        <a:rPr lang="en-US" sz="1600" dirty="0">
                          <a:latin typeface="Arial" panose="020B0604020202020204" pitchFamily="34" charset="0"/>
                          <a:cs typeface="Arial" panose="020B0604020202020204" pitchFamily="34" charset="0"/>
                        </a:rPr>
                        <a:t>$51,610</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$51,820</a:t>
                      </a:r>
                    </a:p>
                  </a:txBody>
                  <a:tcPr marL="0" marR="0" marT="0" marB="0" anchor="b"/>
                </a:tc>
                <a:tc>
                  <a:txBody>
                    <a:bodyPr/>
                    <a:lstStyle/>
                    <a:p>
                      <a:r>
                        <a:rPr lang="en-US" sz="1600" dirty="0">
                          <a:latin typeface="Arial" panose="020B0604020202020204" pitchFamily="34" charset="0"/>
                          <a:cs typeface="Arial" panose="020B0604020202020204" pitchFamily="34" charset="0"/>
                        </a:rPr>
                        <a:t>$210</a:t>
                      </a:r>
                      <a:endParaRPr lang="en-US" sz="1600" dirty="0">
                        <a:solidFill>
                          <a:schemeClr val="bg1"/>
                        </a:solidFill>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10002"/>
                  </a:ext>
                </a:extLst>
              </a:tr>
              <a:tr h="370840">
                <a:tc>
                  <a:txBody>
                    <a:bodyPr/>
                    <a:lstStyle/>
                    <a:p>
                      <a:r>
                        <a:rPr lang="en-US" sz="1600" dirty="0">
                          <a:latin typeface="Arial" panose="020B0604020202020204" pitchFamily="34" charset="0"/>
                          <a:cs typeface="Arial" panose="020B0604020202020204" pitchFamily="34" charset="0"/>
                        </a:rPr>
                        <a:t>Employee Benefit Accrued Liability Reserve</a:t>
                      </a:r>
                    </a:p>
                  </a:txBody>
                  <a:tcPr/>
                </a:tc>
                <a:tc>
                  <a:txBody>
                    <a:bodyPr/>
                    <a:lstStyle/>
                    <a:p>
                      <a:r>
                        <a:rPr lang="en-US" sz="1600" dirty="0">
                          <a:latin typeface="Arial" panose="020B0604020202020204" pitchFamily="34" charset="0"/>
                          <a:cs typeface="Arial" panose="020B0604020202020204" pitchFamily="34" charset="0"/>
                        </a:rPr>
                        <a:t>$1,130,892</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$1,029,609</a:t>
                      </a:r>
                    </a:p>
                  </a:txBody>
                  <a:tcPr marL="0" marR="0" marT="0" marB="0" anchor="b"/>
                </a:tc>
                <a:tc>
                  <a:txBody>
                    <a:bodyPr/>
                    <a:lstStyle/>
                    <a:p>
                      <a:pPr marL="0" algn="l" defTabSz="685800" rtl="0" eaLnBrk="1" latinLnBrk="0" hangingPunct="1"/>
                      <a:r>
                        <a:rPr lang="en-US" sz="1600" kern="1200" dirty="0">
                          <a:solidFill>
                            <a:schemeClr val="dk1"/>
                          </a:solidFill>
                          <a:latin typeface="Arial" panose="020B0604020202020204" pitchFamily="34" charset="0"/>
                          <a:ea typeface="+mn-ea"/>
                          <a:cs typeface="Arial" panose="020B0604020202020204" pitchFamily="34" charset="0"/>
                        </a:rPr>
                        <a:t>($101,283)</a:t>
                      </a:r>
                    </a:p>
                  </a:txBody>
                  <a:tcPr anchor="b"/>
                </a:tc>
                <a:extLst>
                  <a:ext uri="{0D108BD9-81ED-4DB2-BD59-A6C34878D82A}">
                    <a16:rowId xmlns:a16="http://schemas.microsoft.com/office/drawing/2014/main" val="82955648"/>
                  </a:ext>
                </a:extLst>
              </a:tr>
              <a:tr h="370840">
                <a:tc>
                  <a:txBody>
                    <a:bodyPr/>
                    <a:lstStyle/>
                    <a:p>
                      <a:r>
                        <a:rPr lang="en-US" sz="1600" dirty="0">
                          <a:latin typeface="Arial" panose="020B0604020202020204" pitchFamily="34" charset="0"/>
                          <a:cs typeface="Arial" panose="020B0604020202020204" pitchFamily="34" charset="0"/>
                        </a:rPr>
                        <a:t>Retirement Contribution (ERS)</a:t>
                      </a:r>
                    </a:p>
                  </a:txBody>
                  <a:tcPr/>
                </a:tc>
                <a:tc>
                  <a:txBody>
                    <a:bodyPr/>
                    <a:lstStyle/>
                    <a:p>
                      <a:r>
                        <a:rPr lang="en-US" sz="1600" dirty="0">
                          <a:latin typeface="Arial" panose="020B0604020202020204" pitchFamily="34" charset="0"/>
                          <a:cs typeface="Arial" panose="020B0604020202020204" pitchFamily="34" charset="0"/>
                        </a:rPr>
                        <a:t>$1,009,559</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$1,013,673 </a:t>
                      </a:r>
                    </a:p>
                  </a:txBody>
                  <a:tcPr marL="0" marR="0" marT="0" marB="0" anchor="b"/>
                </a:tc>
                <a:tc>
                  <a:txBody>
                    <a:bodyPr/>
                    <a:lstStyle/>
                    <a:p>
                      <a:pPr marL="0" algn="l" defTabSz="685800" rtl="0" eaLnBrk="1" latinLnBrk="0" hangingPunct="1"/>
                      <a:r>
                        <a:rPr lang="en-US" sz="1600" kern="1200" dirty="0">
                          <a:solidFill>
                            <a:schemeClr val="dk1"/>
                          </a:solidFill>
                          <a:latin typeface="Arial" panose="020B0604020202020204" pitchFamily="34" charset="0"/>
                          <a:ea typeface="+mn-ea"/>
                          <a:cs typeface="Arial" panose="020B0604020202020204" pitchFamily="34" charset="0"/>
                        </a:rPr>
                        <a:t>$4,114</a:t>
                      </a:r>
                    </a:p>
                  </a:txBody>
                  <a:tcPr anchor="b"/>
                </a:tc>
                <a:extLst>
                  <a:ext uri="{0D108BD9-81ED-4DB2-BD59-A6C34878D82A}">
                    <a16:rowId xmlns:a16="http://schemas.microsoft.com/office/drawing/2014/main" val="3637399298"/>
                  </a:ext>
                </a:extLst>
              </a:tr>
              <a:tr h="294640">
                <a:tc>
                  <a:txBody>
                    <a:bodyPr/>
                    <a:lstStyle/>
                    <a:p>
                      <a:r>
                        <a:rPr lang="en-US" sz="1600" dirty="0">
                          <a:latin typeface="Arial" panose="020B0604020202020204" pitchFamily="34" charset="0"/>
                          <a:cs typeface="Arial" panose="020B0604020202020204" pitchFamily="34" charset="0"/>
                        </a:rPr>
                        <a:t>RCR</a:t>
                      </a:r>
                      <a:r>
                        <a:rPr lang="en-US" sz="1600" baseline="0" dirty="0">
                          <a:latin typeface="Arial" panose="020B0604020202020204" pitchFamily="34" charset="0"/>
                          <a:cs typeface="Arial" panose="020B0604020202020204" pitchFamily="34" charset="0"/>
                        </a:rPr>
                        <a:t> Sub-fund</a:t>
                      </a:r>
                      <a:r>
                        <a:rPr lang="en-US" sz="1600" dirty="0">
                          <a:latin typeface="Arial" panose="020B0604020202020204" pitchFamily="34" charset="0"/>
                          <a:cs typeface="Arial" panose="020B0604020202020204" pitchFamily="34" charset="0"/>
                        </a:rPr>
                        <a:t> (TRS)</a:t>
                      </a:r>
                    </a:p>
                  </a:txBody>
                  <a:tcPr/>
                </a:tc>
                <a:tc>
                  <a:txBody>
                    <a:bodyPr/>
                    <a:lstStyle/>
                    <a:p>
                      <a:r>
                        <a:rPr lang="en-US" sz="1600" dirty="0">
                          <a:latin typeface="Arial" panose="020B0604020202020204" pitchFamily="34" charset="0"/>
                          <a:cs typeface="Arial" panose="020B0604020202020204" pitchFamily="34" charset="0"/>
                        </a:rPr>
                        <a:t>$386,853</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$490,302</a:t>
                      </a:r>
                    </a:p>
                  </a:txBody>
                  <a:tcPr marL="0" marR="0" marT="0" marB="0" anchor="b"/>
                </a:tc>
                <a:tc>
                  <a:txBody>
                    <a:bodyPr/>
                    <a:lstStyle/>
                    <a:p>
                      <a:pPr marL="0" algn="l" defTabSz="685800" rtl="0" eaLnBrk="1" latinLnBrk="0" hangingPunct="1"/>
                      <a:r>
                        <a:rPr lang="en-US" sz="1600" kern="1200" dirty="0">
                          <a:solidFill>
                            <a:schemeClr val="dk1"/>
                          </a:solidFill>
                          <a:latin typeface="Arial" panose="020B0604020202020204" pitchFamily="34" charset="0"/>
                          <a:ea typeface="+mn-ea"/>
                          <a:cs typeface="Arial" panose="020B0604020202020204" pitchFamily="34" charset="0"/>
                        </a:rPr>
                        <a:t>$103,449</a:t>
                      </a:r>
                    </a:p>
                  </a:txBody>
                  <a:tcPr anchor="b"/>
                </a:tc>
                <a:extLst>
                  <a:ext uri="{0D108BD9-81ED-4DB2-BD59-A6C34878D82A}">
                    <a16:rowId xmlns:a16="http://schemas.microsoft.com/office/drawing/2014/main" val="10003"/>
                  </a:ext>
                </a:extLst>
              </a:tr>
              <a:tr h="370840">
                <a:tc>
                  <a:txBody>
                    <a:bodyPr/>
                    <a:lstStyle/>
                    <a:p>
                      <a:r>
                        <a:rPr lang="en-US" sz="1600" dirty="0">
                          <a:latin typeface="Arial" panose="020B0604020202020204" pitchFamily="34" charset="0"/>
                          <a:cs typeface="Arial" panose="020B0604020202020204" pitchFamily="34" charset="0"/>
                        </a:rPr>
                        <a:t>Repair</a:t>
                      </a:r>
                      <a:r>
                        <a:rPr lang="en-US" sz="1600" baseline="0" dirty="0">
                          <a:latin typeface="Arial" panose="020B0604020202020204" pitchFamily="34" charset="0"/>
                          <a:cs typeface="Arial" panose="020B0604020202020204" pitchFamily="34" charset="0"/>
                        </a:rPr>
                        <a:t> Reserve</a:t>
                      </a:r>
                      <a:endParaRPr lang="en-US" sz="1600" dirty="0">
                        <a:latin typeface="Arial" panose="020B0604020202020204" pitchFamily="34" charset="0"/>
                        <a:cs typeface="Arial" panose="020B0604020202020204" pitchFamily="34" charset="0"/>
                      </a:endParaRPr>
                    </a:p>
                  </a:txBody>
                  <a:tcPr/>
                </a:tc>
                <a:tc>
                  <a:txBody>
                    <a:bodyPr/>
                    <a:lstStyle/>
                    <a:p>
                      <a:r>
                        <a:rPr lang="en-US" sz="1600" dirty="0">
                          <a:latin typeface="Arial" panose="020B0604020202020204" pitchFamily="34" charset="0"/>
                          <a:cs typeface="Arial" panose="020B0604020202020204" pitchFamily="34" charset="0"/>
                        </a:rPr>
                        <a:t>$206,441</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$207,282</a:t>
                      </a:r>
                    </a:p>
                  </a:txBody>
                  <a:tcPr marL="0" marR="0" marT="0" marB="0" anchor="b"/>
                </a:tc>
                <a:tc>
                  <a:txBody>
                    <a:bodyPr/>
                    <a:lstStyle/>
                    <a:p>
                      <a:pPr marL="0" algn="l" defTabSz="685800" rtl="0" eaLnBrk="1" latinLnBrk="0" hangingPunct="1"/>
                      <a:r>
                        <a:rPr lang="en-US" sz="1600" kern="1200" dirty="0">
                          <a:solidFill>
                            <a:schemeClr val="dk1"/>
                          </a:solidFill>
                          <a:latin typeface="Arial" panose="020B0604020202020204" pitchFamily="34" charset="0"/>
                          <a:ea typeface="+mn-ea"/>
                          <a:cs typeface="Arial" panose="020B0604020202020204" pitchFamily="34" charset="0"/>
                        </a:rPr>
                        <a:t>$841</a:t>
                      </a:r>
                    </a:p>
                  </a:txBody>
                  <a:tcPr anchor="b"/>
                </a:tc>
                <a:extLst>
                  <a:ext uri="{0D108BD9-81ED-4DB2-BD59-A6C34878D82A}">
                    <a16:rowId xmlns:a16="http://schemas.microsoft.com/office/drawing/2014/main" val="10004"/>
                  </a:ext>
                </a:extLst>
              </a:tr>
              <a:tr h="370840">
                <a:tc>
                  <a:txBody>
                    <a:bodyPr/>
                    <a:lstStyle/>
                    <a:p>
                      <a:r>
                        <a:rPr lang="en-US" sz="1600" dirty="0">
                          <a:latin typeface="Arial" panose="020B0604020202020204" pitchFamily="34" charset="0"/>
                          <a:cs typeface="Arial" panose="020B0604020202020204" pitchFamily="34" charset="0"/>
                        </a:rPr>
                        <a:t>Capital Reserve</a:t>
                      </a:r>
                    </a:p>
                  </a:txBody>
                  <a:tcPr/>
                </a:tc>
                <a:tc>
                  <a:txBody>
                    <a:bodyPr/>
                    <a:lstStyle/>
                    <a:p>
                      <a:r>
                        <a:rPr lang="en-US" sz="1600" dirty="0">
                          <a:latin typeface="Arial" panose="020B0604020202020204" pitchFamily="34" charset="0"/>
                          <a:cs typeface="Arial" panose="020B0604020202020204" pitchFamily="34" charset="0"/>
                        </a:rPr>
                        <a:t>$3,457,656</a:t>
                      </a:r>
                    </a:p>
                  </a:txBody>
                  <a:tcPr anchor="b"/>
                </a:tc>
                <a:tc>
                  <a:txBody>
                    <a:bodyPr/>
                    <a:lstStyle/>
                    <a:p>
                      <a:pPr marL="0" algn="l" defTabSz="685800" rtl="0" eaLnBrk="1" fontAlgn="b" latinLnBrk="0" hangingPunct="1"/>
                      <a:r>
                        <a:rPr lang="en-US" sz="1600" kern="1200" dirty="0">
                          <a:solidFill>
                            <a:schemeClr val="dk1"/>
                          </a:solidFill>
                          <a:latin typeface="Arial" panose="020B0604020202020204" pitchFamily="34" charset="0"/>
                          <a:ea typeface="+mn-ea"/>
                          <a:cs typeface="Arial" panose="020B0604020202020204" pitchFamily="34" charset="0"/>
                        </a:rPr>
                        <a:t> $3,871,747</a:t>
                      </a:r>
                    </a:p>
                  </a:txBody>
                  <a:tcPr marL="0" marR="0" marT="0" marB="0" anchor="b"/>
                </a:tc>
                <a:tc>
                  <a:txBody>
                    <a:bodyPr/>
                    <a:lstStyle/>
                    <a:p>
                      <a:pPr marL="0" algn="l" defTabSz="685800" rtl="0" eaLnBrk="1" latinLnBrk="0" hangingPunct="1"/>
                      <a:r>
                        <a:rPr lang="en-US" sz="1600" kern="1200" dirty="0">
                          <a:solidFill>
                            <a:schemeClr val="dk1"/>
                          </a:solidFill>
                          <a:latin typeface="Arial" panose="020B0604020202020204" pitchFamily="34" charset="0"/>
                          <a:ea typeface="+mn-ea"/>
                          <a:cs typeface="Arial" panose="020B0604020202020204" pitchFamily="34" charset="0"/>
                        </a:rPr>
                        <a:t>$414,091</a:t>
                      </a:r>
                    </a:p>
                  </a:txBody>
                  <a:tcPr anchor="b"/>
                </a:tc>
                <a:extLst>
                  <a:ext uri="{0D108BD9-81ED-4DB2-BD59-A6C34878D82A}">
                    <a16:rowId xmlns:a16="http://schemas.microsoft.com/office/drawing/2014/main" val="952403533"/>
                  </a:ext>
                </a:extLst>
              </a:tr>
              <a:tr h="370840">
                <a:tc>
                  <a:txBody>
                    <a:bodyPr/>
                    <a:lstStyle/>
                    <a:p>
                      <a:r>
                        <a:rPr lang="en-US" sz="1600" b="1" dirty="0">
                          <a:latin typeface="Arial" panose="020B0604020202020204" pitchFamily="34" charset="0"/>
                          <a:cs typeface="Arial" panose="020B0604020202020204" pitchFamily="34" charset="0"/>
                        </a:rPr>
                        <a:t>TOTAL RESERVES</a:t>
                      </a:r>
                      <a:endParaRPr lang="en-US" sz="1600" b="1" dirty="0">
                        <a:solidFill>
                          <a:schemeClr val="bg1"/>
                        </a:solidFill>
                        <a:latin typeface="Arial" panose="020B0604020202020204" pitchFamily="34" charset="0"/>
                        <a:cs typeface="Arial" panose="020B0604020202020204" pitchFamily="34" charset="0"/>
                      </a:endParaRPr>
                    </a:p>
                  </a:txBody>
                  <a:tcPr anchor="b"/>
                </a:tc>
                <a:tc>
                  <a:txBody>
                    <a:bodyPr/>
                    <a:lstStyle/>
                    <a:p>
                      <a:r>
                        <a:rPr lang="en-US" sz="1600" b="1" dirty="0">
                          <a:latin typeface="Arial" panose="020B0604020202020204" pitchFamily="34" charset="0"/>
                          <a:cs typeface="Arial" panose="020B0604020202020204" pitchFamily="34" charset="0"/>
                        </a:rPr>
                        <a:t>$6,452,816</a:t>
                      </a:r>
                      <a:endParaRPr lang="en-US" sz="1600" b="1" dirty="0">
                        <a:solidFill>
                          <a:schemeClr val="bg1"/>
                        </a:solidFill>
                        <a:latin typeface="Arial" panose="020B0604020202020204" pitchFamily="34" charset="0"/>
                        <a:cs typeface="Arial" panose="020B0604020202020204" pitchFamily="34" charset="0"/>
                      </a:endParaRPr>
                    </a:p>
                  </a:txBody>
                  <a:tcPr anchor="b"/>
                </a:tc>
                <a:tc>
                  <a:txBody>
                    <a:bodyPr/>
                    <a:lstStyle/>
                    <a:p>
                      <a:pPr marL="0" algn="l" defTabSz="685800" rtl="0" eaLnBrk="1" latinLnBrk="0" hangingPunct="1"/>
                      <a:r>
                        <a:rPr lang="en-US" sz="1600" b="1" kern="1200" dirty="0">
                          <a:solidFill>
                            <a:schemeClr val="dk1"/>
                          </a:solidFill>
                          <a:latin typeface="Arial" panose="020B0604020202020204" pitchFamily="34" charset="0"/>
                          <a:ea typeface="+mn-ea"/>
                          <a:cs typeface="Arial" panose="020B0604020202020204" pitchFamily="34" charset="0"/>
                        </a:rPr>
                        <a:t>$6,875,093</a:t>
                      </a:r>
                    </a:p>
                  </a:txBody>
                  <a:tcPr anchor="b"/>
                </a:tc>
                <a:tc>
                  <a:txBody>
                    <a:bodyPr/>
                    <a:lstStyle/>
                    <a:p>
                      <a:r>
                        <a:rPr lang="en-US" sz="1600" b="1" dirty="0">
                          <a:latin typeface="Arial" panose="020B0604020202020204" pitchFamily="34" charset="0"/>
                          <a:cs typeface="Arial" panose="020B0604020202020204" pitchFamily="34" charset="0"/>
                        </a:rPr>
                        <a:t>$422,277</a:t>
                      </a:r>
                      <a:endParaRPr lang="en-US" sz="1600" b="1" dirty="0">
                        <a:solidFill>
                          <a:srgbClr val="C00000"/>
                        </a:solidFill>
                        <a:latin typeface="Arial" panose="020B0604020202020204" pitchFamily="34" charset="0"/>
                        <a:cs typeface="Arial" panose="020B0604020202020204" pitchFamily="34" charset="0"/>
                      </a:endParaRPr>
                    </a:p>
                  </a:txBody>
                  <a:tcPr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1997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Assumptions in the long-range projection</a:t>
            </a:r>
          </a:p>
        </p:txBody>
      </p:sp>
      <p:sp>
        <p:nvSpPr>
          <p:cNvPr id="6" name="Slide Number Placeholder 5"/>
          <p:cNvSpPr>
            <a:spLocks noGrp="1"/>
          </p:cNvSpPr>
          <p:nvPr>
            <p:ph type="sldNum" sz="quarter" idx="12"/>
          </p:nvPr>
        </p:nvSpPr>
        <p:spPr>
          <a:xfrm>
            <a:off x="6457950" y="6430592"/>
            <a:ext cx="2057400" cy="365125"/>
          </a:xfrm>
        </p:spPr>
        <p:txBody>
          <a:bodyPr/>
          <a:lstStyle/>
          <a:p>
            <a:fld id="{42111DAB-6426-4523-A227-8704EA05302A}" type="slidenum">
              <a:rPr lang="en-US" smtClean="0"/>
              <a:pPr/>
              <a:t>6</a:t>
            </a:fld>
            <a:endParaRPr lang="en-US" dirty="0"/>
          </a:p>
        </p:txBody>
      </p:sp>
      <p:cxnSp>
        <p:nvCxnSpPr>
          <p:cNvPr id="7" name="Straight Connector 6">
            <a:extLst>
              <a:ext uri="{FF2B5EF4-FFF2-40B4-BE49-F238E27FC236}">
                <a16:creationId xmlns:a16="http://schemas.microsoft.com/office/drawing/2014/main" id="{16DF6C61-4AAC-40FB-BC48-9C9A76D64C1A}"/>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8" name="Picture 7">
            <a:extLst>
              <a:ext uri="{FF2B5EF4-FFF2-40B4-BE49-F238E27FC236}">
                <a16:creationId xmlns:a16="http://schemas.microsoft.com/office/drawing/2014/main" id="{83B63613-2C2E-42BB-97FB-53D9201BBE61}"/>
              </a:ext>
            </a:extLst>
          </p:cNvPr>
          <p:cNvPicPr>
            <a:picLocks noChangeAspect="1"/>
          </p:cNvPicPr>
          <p:nvPr/>
        </p:nvPicPr>
        <p:blipFill>
          <a:blip r:embed="rId2"/>
          <a:stretch>
            <a:fillRect/>
          </a:stretch>
        </p:blipFill>
        <p:spPr>
          <a:xfrm>
            <a:off x="347765" y="6098576"/>
            <a:ext cx="709967" cy="709967"/>
          </a:xfrm>
          <a:prstGeom prst="rect">
            <a:avLst/>
          </a:prstGeom>
        </p:spPr>
      </p:pic>
      <p:sp>
        <p:nvSpPr>
          <p:cNvPr id="9" name="Content Placeholder 2">
            <a:extLst>
              <a:ext uri="{FF2B5EF4-FFF2-40B4-BE49-F238E27FC236}">
                <a16:creationId xmlns:a16="http://schemas.microsoft.com/office/drawing/2014/main" id="{8E0B9840-532F-43C4-BE8F-B47657F008CF}"/>
              </a:ext>
            </a:extLst>
          </p:cNvPr>
          <p:cNvSpPr txBox="1">
            <a:spLocks/>
          </p:cNvSpPr>
          <p:nvPr/>
        </p:nvSpPr>
        <p:spPr>
          <a:xfrm>
            <a:off x="381001" y="1845734"/>
            <a:ext cx="4571999" cy="4326466"/>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US" sz="2000" u="sng" dirty="0">
                <a:latin typeface="Arial" panose="020B0604020202020204" pitchFamily="34" charset="0"/>
                <a:cs typeface="Arial" panose="020B0604020202020204" pitchFamily="34" charset="0"/>
              </a:rPr>
              <a:t>Revenues:</a:t>
            </a:r>
          </a:p>
          <a:p>
            <a:pPr marL="0" indent="0">
              <a:buFont typeface="Arial" panose="020B0604020202020204" pitchFamily="34" charset="0"/>
              <a:buNone/>
            </a:pPr>
            <a:endParaRPr lang="en-US" sz="1050" u="sng"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State Aid assumes a minimum Foundation Aid increase of 2% per year</a:t>
            </a:r>
          </a:p>
          <a:p>
            <a:endParaRPr lang="en-US" sz="105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Expenditure Driven State Aid (excluding Building Aid) are projected to increase modestly </a:t>
            </a:r>
          </a:p>
          <a:p>
            <a:endParaRPr lang="en-US" sz="105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tax levy is projected at an estimated Tax Levy Limit</a:t>
            </a:r>
          </a:p>
        </p:txBody>
      </p:sp>
      <p:graphicFrame>
        <p:nvGraphicFramePr>
          <p:cNvPr id="10" name="Content Placeholder 9">
            <a:extLst>
              <a:ext uri="{FF2B5EF4-FFF2-40B4-BE49-F238E27FC236}">
                <a16:creationId xmlns:a16="http://schemas.microsoft.com/office/drawing/2014/main" id="{AEB2CC6D-4FB8-4F75-990F-98EAC799A56E}"/>
              </a:ext>
            </a:extLst>
          </p:cNvPr>
          <p:cNvGraphicFramePr>
            <a:graphicFrameLocks noGrp="1"/>
          </p:cNvGraphicFramePr>
          <p:nvPr>
            <p:ph idx="1"/>
            <p:extLst>
              <p:ext uri="{D42A27DB-BD31-4B8C-83A1-F6EECF244321}">
                <p14:modId xmlns:p14="http://schemas.microsoft.com/office/powerpoint/2010/main" val="2249142282"/>
              </p:ext>
            </p:extLst>
          </p:nvPr>
        </p:nvGraphicFramePr>
        <p:xfrm>
          <a:off x="5291036" y="1524000"/>
          <a:ext cx="3548165" cy="43264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1557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Assumptions in the long-range projection</a:t>
            </a:r>
          </a:p>
        </p:txBody>
      </p:sp>
      <p:sp>
        <p:nvSpPr>
          <p:cNvPr id="6" name="Slide Number Placeholder 5"/>
          <p:cNvSpPr>
            <a:spLocks noGrp="1"/>
          </p:cNvSpPr>
          <p:nvPr>
            <p:ph type="sldNum" sz="quarter" idx="12"/>
          </p:nvPr>
        </p:nvSpPr>
        <p:spPr>
          <a:xfrm>
            <a:off x="6457950" y="6430592"/>
            <a:ext cx="2057400" cy="365125"/>
          </a:xfrm>
        </p:spPr>
        <p:txBody>
          <a:bodyPr/>
          <a:lstStyle/>
          <a:p>
            <a:fld id="{42111DAB-6426-4523-A227-8704EA05302A}" type="slidenum">
              <a:rPr lang="en-US" smtClean="0"/>
              <a:pPr/>
              <a:t>7</a:t>
            </a:fld>
            <a:endParaRPr lang="en-US" dirty="0"/>
          </a:p>
        </p:txBody>
      </p:sp>
      <p:cxnSp>
        <p:nvCxnSpPr>
          <p:cNvPr id="7" name="Straight Connector 6">
            <a:extLst>
              <a:ext uri="{FF2B5EF4-FFF2-40B4-BE49-F238E27FC236}">
                <a16:creationId xmlns:a16="http://schemas.microsoft.com/office/drawing/2014/main" id="{16DF6C61-4AAC-40FB-BC48-9C9A76D64C1A}"/>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8" name="Picture 7">
            <a:extLst>
              <a:ext uri="{FF2B5EF4-FFF2-40B4-BE49-F238E27FC236}">
                <a16:creationId xmlns:a16="http://schemas.microsoft.com/office/drawing/2014/main" id="{83B63613-2C2E-42BB-97FB-53D9201BBE61}"/>
              </a:ext>
            </a:extLst>
          </p:cNvPr>
          <p:cNvPicPr>
            <a:picLocks noChangeAspect="1"/>
          </p:cNvPicPr>
          <p:nvPr/>
        </p:nvPicPr>
        <p:blipFill>
          <a:blip r:embed="rId2"/>
          <a:stretch>
            <a:fillRect/>
          </a:stretch>
        </p:blipFill>
        <p:spPr>
          <a:xfrm>
            <a:off x="347765" y="6098576"/>
            <a:ext cx="709967" cy="709967"/>
          </a:xfrm>
          <a:prstGeom prst="rect">
            <a:avLst/>
          </a:prstGeom>
        </p:spPr>
      </p:pic>
      <p:sp>
        <p:nvSpPr>
          <p:cNvPr id="11" name="Content Placeholder 2">
            <a:extLst>
              <a:ext uri="{FF2B5EF4-FFF2-40B4-BE49-F238E27FC236}">
                <a16:creationId xmlns:a16="http://schemas.microsoft.com/office/drawing/2014/main" id="{0C117B20-7D17-4217-BC7C-84A258AFF3EF}"/>
              </a:ext>
            </a:extLst>
          </p:cNvPr>
          <p:cNvSpPr txBox="1">
            <a:spLocks/>
          </p:cNvSpPr>
          <p:nvPr/>
        </p:nvSpPr>
        <p:spPr>
          <a:xfrm>
            <a:off x="322729" y="1726235"/>
            <a:ext cx="4858871" cy="4369765"/>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US" sz="2000" u="sng" dirty="0">
                <a:latin typeface="Arial" panose="020B0604020202020204" pitchFamily="34" charset="0"/>
                <a:cs typeface="Arial" panose="020B0604020202020204" pitchFamily="34" charset="0"/>
              </a:rPr>
              <a:t>Expenditures:</a:t>
            </a:r>
          </a:p>
          <a:p>
            <a:r>
              <a:rPr lang="en-US" sz="2000" dirty="0">
                <a:latin typeface="Arial" panose="020B0604020202020204" pitchFamily="34" charset="0"/>
                <a:cs typeface="Arial" panose="020B0604020202020204" pitchFamily="34" charset="0"/>
              </a:rPr>
              <a:t>Salaries are based on projected salaries </a:t>
            </a:r>
          </a:p>
          <a:p>
            <a:r>
              <a:rPr lang="en-US" sz="2000" dirty="0">
                <a:latin typeface="Arial" panose="020B0604020202020204" pitchFamily="34" charset="0"/>
                <a:cs typeface="Arial" panose="020B0604020202020204" pitchFamily="34" charset="0"/>
              </a:rPr>
              <a:t>The modified health Insurance rate is projected at an estimated 4.81% increase in 23-24, then 6.00% each year thereafter</a:t>
            </a:r>
          </a:p>
          <a:p>
            <a:r>
              <a:rPr lang="en-US" sz="2000" dirty="0">
                <a:latin typeface="Arial" panose="020B0604020202020204" pitchFamily="34" charset="0"/>
                <a:cs typeface="Arial" panose="020B0604020202020204" pitchFamily="34" charset="0"/>
              </a:rPr>
              <a:t>Teacher Retirement System (TRS) is projected to decrease to and level off and Employee Retirement System (ERS) costs are projected to increase and level off</a:t>
            </a:r>
          </a:p>
          <a:p>
            <a:r>
              <a:rPr lang="en-US" sz="2000" dirty="0">
                <a:latin typeface="Arial" panose="020B0604020202020204" pitchFamily="34" charset="0"/>
                <a:cs typeface="Arial" panose="020B0604020202020204" pitchFamily="34" charset="0"/>
              </a:rPr>
              <a:t>Other costs, including BOCES are projected  to increase modestly</a:t>
            </a:r>
          </a:p>
        </p:txBody>
      </p:sp>
      <p:graphicFrame>
        <p:nvGraphicFramePr>
          <p:cNvPr id="12" name="Content Placeholder 11">
            <a:extLst>
              <a:ext uri="{FF2B5EF4-FFF2-40B4-BE49-F238E27FC236}">
                <a16:creationId xmlns:a16="http://schemas.microsoft.com/office/drawing/2014/main" id="{67BDE170-D6D9-49EE-9337-271300B5DAEB}"/>
              </a:ext>
            </a:extLst>
          </p:cNvPr>
          <p:cNvGraphicFramePr>
            <a:graphicFrameLocks noGrp="1"/>
          </p:cNvGraphicFramePr>
          <p:nvPr>
            <p:ph idx="1"/>
            <p:extLst>
              <p:ext uri="{D42A27DB-BD31-4B8C-83A1-F6EECF244321}">
                <p14:modId xmlns:p14="http://schemas.microsoft.com/office/powerpoint/2010/main" val="2399573158"/>
              </p:ext>
            </p:extLst>
          </p:nvPr>
        </p:nvGraphicFramePr>
        <p:xfrm>
          <a:off x="4819450" y="1576934"/>
          <a:ext cx="4039493" cy="46683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9830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1143000"/>
          </a:xfrm>
        </p:spPr>
        <p:txBody>
          <a:bodyPr>
            <a:normAutofit/>
          </a:bodyPr>
          <a:lstStyle/>
          <a:p>
            <a:r>
              <a:rPr lang="en-US" sz="4000" dirty="0">
                <a:latin typeface="Arial" panose="020B0604020202020204" pitchFamily="34" charset="0"/>
                <a:cs typeface="Arial" panose="020B0604020202020204" pitchFamily="34" charset="0"/>
              </a:rPr>
              <a:t>Long Range Projection</a:t>
            </a:r>
            <a:endParaRPr lang="en-US" sz="4000" dirty="0">
              <a:solidFill>
                <a:schemeClr val="tx1"/>
              </a:solidFill>
              <a:latin typeface="Arial" panose="020B0604020202020204" pitchFamily="34" charset="0"/>
              <a:cs typeface="Arial" panose="020B0604020202020204" pitchFamily="34" charset="0"/>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438523411"/>
              </p:ext>
            </p:extLst>
          </p:nvPr>
        </p:nvGraphicFramePr>
        <p:xfrm>
          <a:off x="438150" y="1961756"/>
          <a:ext cx="8401050" cy="3112864"/>
        </p:xfrm>
        <a:graphic>
          <a:graphicData uri="http://schemas.openxmlformats.org/drawingml/2006/table">
            <a:tbl>
              <a:tblPr firstRow="1" bandRow="1">
                <a:tableStyleId>{5C22544A-7EE6-4342-B048-85BDC9FD1C3A}</a:tableStyleId>
              </a:tblPr>
              <a:tblGrid>
                <a:gridCol w="1400175">
                  <a:extLst>
                    <a:ext uri="{9D8B030D-6E8A-4147-A177-3AD203B41FA5}">
                      <a16:colId xmlns:a16="http://schemas.microsoft.com/office/drawing/2014/main" val="20000"/>
                    </a:ext>
                  </a:extLst>
                </a:gridCol>
                <a:gridCol w="1400175">
                  <a:extLst>
                    <a:ext uri="{9D8B030D-6E8A-4147-A177-3AD203B41FA5}">
                      <a16:colId xmlns:a16="http://schemas.microsoft.com/office/drawing/2014/main" val="20001"/>
                    </a:ext>
                  </a:extLst>
                </a:gridCol>
                <a:gridCol w="1400175">
                  <a:extLst>
                    <a:ext uri="{9D8B030D-6E8A-4147-A177-3AD203B41FA5}">
                      <a16:colId xmlns:a16="http://schemas.microsoft.com/office/drawing/2014/main" val="20002"/>
                    </a:ext>
                  </a:extLst>
                </a:gridCol>
                <a:gridCol w="1400175">
                  <a:extLst>
                    <a:ext uri="{9D8B030D-6E8A-4147-A177-3AD203B41FA5}">
                      <a16:colId xmlns:a16="http://schemas.microsoft.com/office/drawing/2014/main" val="20003"/>
                    </a:ext>
                  </a:extLst>
                </a:gridCol>
                <a:gridCol w="1400175">
                  <a:extLst>
                    <a:ext uri="{9D8B030D-6E8A-4147-A177-3AD203B41FA5}">
                      <a16:colId xmlns:a16="http://schemas.microsoft.com/office/drawing/2014/main" val="20004"/>
                    </a:ext>
                  </a:extLst>
                </a:gridCol>
                <a:gridCol w="1400175">
                  <a:extLst>
                    <a:ext uri="{9D8B030D-6E8A-4147-A177-3AD203B41FA5}">
                      <a16:colId xmlns:a16="http://schemas.microsoft.com/office/drawing/2014/main" val="20005"/>
                    </a:ext>
                  </a:extLst>
                </a:gridCol>
              </a:tblGrid>
              <a:tr h="443912">
                <a:tc>
                  <a:txBody>
                    <a:bodyPr/>
                    <a:lstStyle/>
                    <a:p>
                      <a:endParaRPr lang="en-US" sz="1600" dirty="0">
                        <a:latin typeface="Arial" panose="020B0604020202020204" pitchFamily="34" charset="0"/>
                        <a:cs typeface="Arial" panose="020B0604020202020204" pitchFamily="34" charset="0"/>
                      </a:endParaRP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2022-23</a:t>
                      </a: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2023-24</a:t>
                      </a: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2024-25</a:t>
                      </a: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2025-26</a:t>
                      </a:r>
                    </a:p>
                  </a:txBody>
                  <a:tcPr>
                    <a:solidFill>
                      <a:srgbClr val="002060"/>
                    </a:solidFill>
                  </a:tcPr>
                </a:tc>
                <a:tc>
                  <a:txBody>
                    <a:bodyPr/>
                    <a:lstStyle/>
                    <a:p>
                      <a:r>
                        <a:rPr lang="en-US" sz="1600" dirty="0">
                          <a:solidFill>
                            <a:schemeClr val="bg1"/>
                          </a:solidFill>
                          <a:latin typeface="Arial" panose="020B0604020202020204" pitchFamily="34" charset="0"/>
                          <a:cs typeface="Arial" panose="020B0604020202020204" pitchFamily="34" charset="0"/>
                        </a:rPr>
                        <a:t>2026-27</a:t>
                      </a:r>
                    </a:p>
                  </a:txBody>
                  <a:tcPr>
                    <a:solidFill>
                      <a:srgbClr val="002060"/>
                    </a:solidFill>
                  </a:tcPr>
                </a:tc>
                <a:extLst>
                  <a:ext uri="{0D108BD9-81ED-4DB2-BD59-A6C34878D82A}">
                    <a16:rowId xmlns:a16="http://schemas.microsoft.com/office/drawing/2014/main" val="10000"/>
                  </a:ext>
                </a:extLst>
              </a:tr>
              <a:tr h="443912">
                <a:tc>
                  <a:txBody>
                    <a:bodyPr/>
                    <a:lstStyle/>
                    <a:p>
                      <a:r>
                        <a:rPr lang="en-US" sz="1600" dirty="0">
                          <a:latin typeface="Arial" panose="020B0604020202020204" pitchFamily="34" charset="0"/>
                          <a:cs typeface="Arial" panose="020B0604020202020204" pitchFamily="34" charset="0"/>
                        </a:rPr>
                        <a:t>Tax Levy %</a:t>
                      </a:r>
                    </a:p>
                  </a:txBody>
                  <a:tcPr/>
                </a:tc>
                <a:tc>
                  <a:txBody>
                    <a:bodyPr/>
                    <a:lstStyle/>
                    <a:p>
                      <a:pPr algn="ctr" fontAlgn="b"/>
                      <a:r>
                        <a:rPr lang="en-US" sz="1600" kern="1200" dirty="0">
                          <a:solidFill>
                            <a:schemeClr val="dk1"/>
                          </a:solidFill>
                          <a:latin typeface="Arial" panose="020B0604020202020204" pitchFamily="34" charset="0"/>
                          <a:cs typeface="Arial" panose="020B0604020202020204" pitchFamily="34" charset="0"/>
                        </a:rPr>
                        <a:t>2.42%</a:t>
                      </a:r>
                      <a:endParaRPr lang="en-US" sz="1600" kern="1200" dirty="0">
                        <a:solidFill>
                          <a:schemeClr val="dk1"/>
                        </a:solidFill>
                        <a:latin typeface="Arial" panose="020B0604020202020204" pitchFamily="34" charset="0"/>
                        <a:ea typeface="+mn-ea"/>
                        <a:cs typeface="Arial" panose="020B0604020202020204" pitchFamily="34" charset="0"/>
                      </a:endParaRPr>
                    </a:p>
                  </a:txBody>
                  <a:tcPr marL="0" marR="0" marT="0" marB="0" anchor="b"/>
                </a:tc>
                <a:tc>
                  <a:txBody>
                    <a:bodyPr/>
                    <a:lstStyle/>
                    <a:p>
                      <a:pPr algn="ctr" fontAlgn="b"/>
                      <a:r>
                        <a:rPr lang="en-US" sz="1600" kern="1200" dirty="0">
                          <a:solidFill>
                            <a:schemeClr val="dk1"/>
                          </a:solidFill>
                          <a:latin typeface="Arial" panose="020B0604020202020204" pitchFamily="34" charset="0"/>
                          <a:cs typeface="Arial" panose="020B0604020202020204" pitchFamily="34" charset="0"/>
                        </a:rPr>
                        <a:t>2.84%</a:t>
                      </a:r>
                      <a:endParaRPr lang="en-US" sz="1600" kern="1200" dirty="0">
                        <a:solidFill>
                          <a:schemeClr val="dk1"/>
                        </a:solidFill>
                        <a:latin typeface="Arial" panose="020B0604020202020204" pitchFamily="34" charset="0"/>
                        <a:ea typeface="+mn-ea"/>
                        <a:cs typeface="Arial" panose="020B0604020202020204" pitchFamily="34" charset="0"/>
                      </a:endParaRPr>
                    </a:p>
                  </a:txBody>
                  <a:tcPr marL="0" marR="0" marT="0" marB="0" anchor="b"/>
                </a:tc>
                <a:tc>
                  <a:txBody>
                    <a:bodyPr/>
                    <a:lstStyle/>
                    <a:p>
                      <a:pPr algn="ctr" fontAlgn="b"/>
                      <a:r>
                        <a:rPr lang="en-US" sz="1600" b="0" kern="1200" dirty="0">
                          <a:solidFill>
                            <a:schemeClr val="dk1"/>
                          </a:solidFill>
                          <a:latin typeface="Arial" panose="020B0604020202020204" pitchFamily="34" charset="0"/>
                          <a:cs typeface="Arial" panose="020B0604020202020204" pitchFamily="34" charset="0"/>
                        </a:rPr>
                        <a:t>2.65</a:t>
                      </a:r>
                      <a:r>
                        <a:rPr lang="en-US" sz="1600" b="1" kern="1200" dirty="0">
                          <a:solidFill>
                            <a:schemeClr val="dk1"/>
                          </a:solidFill>
                          <a:latin typeface="Arial" panose="020B0604020202020204" pitchFamily="34" charset="0"/>
                          <a:cs typeface="Arial" panose="020B0604020202020204" pitchFamily="34" charset="0"/>
                        </a:rPr>
                        <a:t>%</a:t>
                      </a:r>
                      <a:endParaRPr lang="en-US" sz="1600" b="1" kern="1200" dirty="0">
                        <a:solidFill>
                          <a:schemeClr val="dk1"/>
                        </a:solidFill>
                        <a:latin typeface="Arial" panose="020B0604020202020204" pitchFamily="34" charset="0"/>
                        <a:ea typeface="+mn-ea"/>
                        <a:cs typeface="Arial" panose="020B0604020202020204" pitchFamily="34" charset="0"/>
                      </a:endParaRPr>
                    </a:p>
                  </a:txBody>
                  <a:tcPr marL="0" marR="0" marT="0" marB="0" anchor="b"/>
                </a:tc>
                <a:tc>
                  <a:txBody>
                    <a:bodyPr/>
                    <a:lstStyle/>
                    <a:p>
                      <a:pPr algn="ctr" fontAlgn="b"/>
                      <a:r>
                        <a:rPr lang="en-US" sz="1600" kern="1200" dirty="0">
                          <a:solidFill>
                            <a:schemeClr val="dk1"/>
                          </a:solidFill>
                          <a:latin typeface="Arial" panose="020B0604020202020204" pitchFamily="34" charset="0"/>
                          <a:cs typeface="Arial" panose="020B0604020202020204" pitchFamily="34" charset="0"/>
                        </a:rPr>
                        <a:t>2.36%</a:t>
                      </a:r>
                      <a:endParaRPr lang="en-US" sz="1600" kern="1200" dirty="0">
                        <a:solidFill>
                          <a:schemeClr val="dk1"/>
                        </a:solidFill>
                        <a:latin typeface="Arial" panose="020B0604020202020204" pitchFamily="34" charset="0"/>
                        <a:ea typeface="+mn-ea"/>
                        <a:cs typeface="Arial" panose="020B0604020202020204" pitchFamily="34" charset="0"/>
                      </a:endParaRPr>
                    </a:p>
                  </a:txBody>
                  <a:tcPr marL="0" marR="0" marT="0" marB="0" anchor="b"/>
                </a:tc>
                <a:tc>
                  <a:txBody>
                    <a:bodyPr/>
                    <a:lstStyle/>
                    <a:p>
                      <a:pPr algn="ctr" fontAlgn="b"/>
                      <a:r>
                        <a:rPr lang="en-US" sz="1600" kern="1200" dirty="0">
                          <a:solidFill>
                            <a:schemeClr val="dk1"/>
                          </a:solidFill>
                          <a:latin typeface="Arial" panose="020B0604020202020204" pitchFamily="34" charset="0"/>
                          <a:cs typeface="Arial" panose="020B0604020202020204" pitchFamily="34" charset="0"/>
                        </a:rPr>
                        <a:t>2.26%</a:t>
                      </a:r>
                      <a:endParaRPr lang="en-US" sz="1600" kern="1200" dirty="0">
                        <a:solidFill>
                          <a:schemeClr val="dk1"/>
                        </a:solidFill>
                        <a:latin typeface="Arial" panose="020B0604020202020204" pitchFamily="34" charset="0"/>
                        <a:ea typeface="+mn-ea"/>
                        <a:cs typeface="Arial" panose="020B0604020202020204" pitchFamily="34" charset="0"/>
                      </a:endParaRPr>
                    </a:p>
                  </a:txBody>
                  <a:tcPr marL="0" marR="0" marT="0" marB="0" anchor="b"/>
                </a:tc>
                <a:extLst>
                  <a:ext uri="{0D108BD9-81ED-4DB2-BD59-A6C34878D82A}">
                    <a16:rowId xmlns:a16="http://schemas.microsoft.com/office/drawing/2014/main" val="10001"/>
                  </a:ext>
                </a:extLst>
              </a:tr>
              <a:tr h="554943">
                <a:tc>
                  <a:txBody>
                    <a:bodyPr/>
                    <a:lstStyle/>
                    <a:p>
                      <a:r>
                        <a:rPr lang="en-US" sz="1600" dirty="0">
                          <a:latin typeface="Arial" panose="020B0604020202020204" pitchFamily="34" charset="0"/>
                          <a:cs typeface="Arial" panose="020B0604020202020204" pitchFamily="34" charset="0"/>
                        </a:rPr>
                        <a:t>Beginning</a:t>
                      </a:r>
                      <a:r>
                        <a:rPr lang="en-US" sz="1600" baseline="0" dirty="0">
                          <a:latin typeface="Arial" panose="020B0604020202020204" pitchFamily="34" charset="0"/>
                          <a:cs typeface="Arial" panose="020B0604020202020204" pitchFamily="34" charset="0"/>
                        </a:rPr>
                        <a:t> Fund Balance</a:t>
                      </a:r>
                      <a:endParaRPr lang="en-US" sz="1600" dirty="0">
                        <a:latin typeface="Arial" panose="020B0604020202020204" pitchFamily="34" charset="0"/>
                        <a:cs typeface="Arial" panose="020B0604020202020204" pitchFamily="34" charset="0"/>
                      </a:endParaRPr>
                    </a:p>
                  </a:txBody>
                  <a:tcPr/>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$7,937,202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$8,207,182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$8,881,203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$8,608,812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$7,849,828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extLst>
                  <a:ext uri="{0D108BD9-81ED-4DB2-BD59-A6C34878D82A}">
                    <a16:rowId xmlns:a16="http://schemas.microsoft.com/office/drawing/2014/main" val="10003"/>
                  </a:ext>
                </a:extLst>
              </a:tr>
              <a:tr h="737823">
                <a:tc>
                  <a:txBody>
                    <a:bodyPr/>
                    <a:lstStyle/>
                    <a:p>
                      <a:r>
                        <a:rPr lang="en-US" sz="1600" dirty="0">
                          <a:latin typeface="Arial" panose="020B0604020202020204" pitchFamily="34" charset="0"/>
                          <a:cs typeface="Arial" panose="020B0604020202020204" pitchFamily="34" charset="0"/>
                        </a:rPr>
                        <a:t>Operating Surplus/ (Deficit)</a:t>
                      </a:r>
                    </a:p>
                  </a:txBody>
                  <a:tcPr/>
                </a:tc>
                <a:tc>
                  <a:txBody>
                    <a:bodyPr/>
                    <a:lstStyle/>
                    <a:p>
                      <a:pPr algn="l" fontAlgn="b"/>
                      <a:r>
                        <a:rPr lang="en-US" sz="1600" b="0" u="none" strike="noStrike" kern="1200" dirty="0">
                          <a:solidFill>
                            <a:srgbClr val="000000"/>
                          </a:solidFill>
                          <a:effectLst/>
                          <a:latin typeface="Arial" panose="020B0604020202020204" pitchFamily="34" charset="0"/>
                          <a:cs typeface="Arial" panose="020B0604020202020204" pitchFamily="34" charset="0"/>
                        </a:rPr>
                        <a:t> $269,980 </a:t>
                      </a:r>
                      <a:endParaRPr lang="en-US" sz="16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b"/>
                </a:tc>
                <a:tc>
                  <a:txBody>
                    <a:bodyPr/>
                    <a:lstStyle/>
                    <a:p>
                      <a:pPr algn="l" fontAlgn="b"/>
                      <a:r>
                        <a:rPr lang="en-US" sz="1600" b="0" u="none" strike="noStrike" kern="1200" dirty="0">
                          <a:solidFill>
                            <a:srgbClr val="000000"/>
                          </a:solidFill>
                          <a:effectLst/>
                          <a:latin typeface="Arial" panose="020B0604020202020204" pitchFamily="34" charset="0"/>
                          <a:cs typeface="Arial" panose="020B0604020202020204" pitchFamily="34" charset="0"/>
                        </a:rPr>
                        <a:t> $674,021 </a:t>
                      </a:r>
                      <a:endParaRPr lang="en-US" sz="16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b"/>
                </a:tc>
                <a:tc>
                  <a:txBody>
                    <a:bodyPr/>
                    <a:lstStyle/>
                    <a:p>
                      <a:pPr algn="l" fontAlgn="b"/>
                      <a:r>
                        <a:rPr lang="en-US" sz="1600" b="0" u="none" strike="noStrike" kern="1200" dirty="0">
                          <a:solidFill>
                            <a:srgbClr val="FF0000"/>
                          </a:solidFill>
                          <a:effectLst/>
                          <a:latin typeface="Arial" panose="020B0604020202020204" pitchFamily="34" charset="0"/>
                          <a:cs typeface="Arial" panose="020B0604020202020204" pitchFamily="34" charset="0"/>
                        </a:rPr>
                        <a:t> ($272,391)</a:t>
                      </a:r>
                      <a:endParaRPr lang="en-US" sz="1600" b="0" i="0" u="none" strike="noStrike" kern="1200" dirty="0">
                        <a:solidFill>
                          <a:srgbClr val="FF0000"/>
                        </a:solidFill>
                        <a:effectLst/>
                        <a:latin typeface="Arial" panose="020B0604020202020204" pitchFamily="34" charset="0"/>
                        <a:ea typeface="+mn-ea"/>
                        <a:cs typeface="Arial" panose="020B0604020202020204" pitchFamily="34" charset="0"/>
                      </a:endParaRPr>
                    </a:p>
                  </a:txBody>
                  <a:tcPr marL="0" marR="0" marT="0" marB="0" anchor="b"/>
                </a:tc>
                <a:tc>
                  <a:txBody>
                    <a:bodyPr/>
                    <a:lstStyle/>
                    <a:p>
                      <a:pPr algn="l" fontAlgn="b"/>
                      <a:r>
                        <a:rPr lang="en-US" sz="1600" b="0" u="none" strike="noStrike" kern="1200" dirty="0">
                          <a:solidFill>
                            <a:srgbClr val="FF0000"/>
                          </a:solidFill>
                          <a:effectLst/>
                          <a:latin typeface="Arial" panose="020B0604020202020204" pitchFamily="34" charset="0"/>
                          <a:cs typeface="Arial" panose="020B0604020202020204" pitchFamily="34" charset="0"/>
                        </a:rPr>
                        <a:t> ($758,984) </a:t>
                      </a:r>
                      <a:endParaRPr lang="en-US" sz="1600" b="0" i="0" u="none" strike="noStrike" kern="1200" dirty="0">
                        <a:solidFill>
                          <a:srgbClr val="FF0000"/>
                        </a:solidFill>
                        <a:effectLst/>
                        <a:latin typeface="Arial" panose="020B0604020202020204" pitchFamily="34" charset="0"/>
                        <a:ea typeface="+mn-ea"/>
                        <a:cs typeface="Arial" panose="020B0604020202020204" pitchFamily="34" charset="0"/>
                      </a:endParaRPr>
                    </a:p>
                  </a:txBody>
                  <a:tcPr marL="0" marR="0" marT="0" marB="0" anchor="b"/>
                </a:tc>
                <a:tc>
                  <a:txBody>
                    <a:bodyPr/>
                    <a:lstStyle/>
                    <a:p>
                      <a:pPr algn="l" fontAlgn="b"/>
                      <a:r>
                        <a:rPr lang="en-US" sz="1600" b="0" u="none" strike="noStrike" kern="1200" dirty="0">
                          <a:solidFill>
                            <a:srgbClr val="FF0000"/>
                          </a:solidFill>
                          <a:effectLst/>
                          <a:latin typeface="Arial" panose="020B0604020202020204" pitchFamily="34" charset="0"/>
                          <a:cs typeface="Arial" panose="020B0604020202020204" pitchFamily="34" charset="0"/>
                        </a:rPr>
                        <a:t> ($1,285,990)</a:t>
                      </a:r>
                      <a:endParaRPr lang="en-US" sz="1600" b="0" i="0" u="none" strike="noStrike" kern="1200" dirty="0">
                        <a:solidFill>
                          <a:srgbClr val="FF0000"/>
                        </a:solidFill>
                        <a:effectLst/>
                        <a:latin typeface="Arial" panose="020B0604020202020204" pitchFamily="34" charset="0"/>
                        <a:ea typeface="+mn-ea"/>
                        <a:cs typeface="Arial" panose="020B0604020202020204" pitchFamily="34" charset="0"/>
                      </a:endParaRPr>
                    </a:p>
                  </a:txBody>
                  <a:tcPr marL="0" marR="0" marT="0" marB="0" anchor="b"/>
                </a:tc>
                <a:extLst>
                  <a:ext uri="{0D108BD9-81ED-4DB2-BD59-A6C34878D82A}">
                    <a16:rowId xmlns:a16="http://schemas.microsoft.com/office/drawing/2014/main" val="10004"/>
                  </a:ext>
                </a:extLst>
              </a:tr>
              <a:tr h="524463">
                <a:tc>
                  <a:txBody>
                    <a:bodyPr/>
                    <a:lstStyle/>
                    <a:p>
                      <a:r>
                        <a:rPr lang="en-US" sz="1600" dirty="0">
                          <a:latin typeface="Arial" panose="020B0604020202020204" pitchFamily="34" charset="0"/>
                          <a:cs typeface="Arial" panose="020B0604020202020204" pitchFamily="34" charset="0"/>
                        </a:rPr>
                        <a:t>Ending Fund Balance</a:t>
                      </a:r>
                    </a:p>
                  </a:txBody>
                  <a:tcPr/>
                </a:tc>
                <a:tc>
                  <a:txBody>
                    <a:bodyPr/>
                    <a:lstStyle/>
                    <a:p>
                      <a:pPr algn="l" fontAlgn="b"/>
                      <a:r>
                        <a:rPr lang="en-US" sz="1600" b="0" u="none" strike="noStrike" kern="1200" dirty="0">
                          <a:solidFill>
                            <a:srgbClr val="000000"/>
                          </a:solidFill>
                          <a:effectLst/>
                          <a:latin typeface="Arial" panose="020B0604020202020204" pitchFamily="34" charset="0"/>
                          <a:cs typeface="Arial" panose="020B0604020202020204" pitchFamily="34" charset="0"/>
                        </a:rPr>
                        <a:t> $8,207,182 </a:t>
                      </a:r>
                      <a:endParaRPr lang="en-US" sz="16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$8,881,203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$8,608,812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dirty="0">
                          <a:solidFill>
                            <a:srgbClr val="000000"/>
                          </a:solidFill>
                          <a:effectLst/>
                          <a:latin typeface="Arial" panose="020B0604020202020204" pitchFamily="34" charset="0"/>
                          <a:cs typeface="Arial" panose="020B0604020202020204" pitchFamily="34" charset="0"/>
                        </a:rPr>
                        <a:t> </a:t>
                      </a:r>
                      <a:r>
                        <a:rPr lang="en-US" sz="1600" b="0" u="none" strike="noStrike" kern="1200" dirty="0">
                          <a:solidFill>
                            <a:srgbClr val="000000"/>
                          </a:solidFill>
                          <a:effectLst/>
                          <a:latin typeface="Arial" panose="020B0604020202020204" pitchFamily="34" charset="0"/>
                          <a:cs typeface="Arial" panose="020B0604020202020204" pitchFamily="34" charset="0"/>
                        </a:rPr>
                        <a:t>$7,849,828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b"/>
                </a:tc>
                <a:tc>
                  <a:txBody>
                    <a:bodyPr/>
                    <a:lstStyle/>
                    <a:p>
                      <a:pPr algn="l" fontAlgn="b"/>
                      <a:r>
                        <a:rPr lang="en-US" sz="1600" b="0" u="none" strike="noStrike" kern="1200" dirty="0">
                          <a:solidFill>
                            <a:srgbClr val="000000"/>
                          </a:solidFill>
                          <a:effectLst/>
                          <a:latin typeface="Arial" panose="020B0604020202020204" pitchFamily="34" charset="0"/>
                          <a:cs typeface="Arial" panose="020B0604020202020204" pitchFamily="34" charset="0"/>
                        </a:rPr>
                        <a:t> $6,563,838</a:t>
                      </a:r>
                      <a:endParaRPr lang="en-US" sz="16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b"/>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a:xfrm>
            <a:off x="6448425" y="6400800"/>
            <a:ext cx="2057400" cy="365125"/>
          </a:xfrm>
        </p:spPr>
        <p:txBody>
          <a:bodyPr/>
          <a:lstStyle/>
          <a:p>
            <a:fld id="{2112CBF6-1376-42D6-A48F-A2DAB8C75410}" type="slidenum">
              <a:rPr lang="en-US" smtClean="0"/>
              <a:t>8</a:t>
            </a:fld>
            <a:endParaRPr lang="en-US" dirty="0"/>
          </a:p>
        </p:txBody>
      </p:sp>
      <p:pic>
        <p:nvPicPr>
          <p:cNvPr id="7" name="Picture 6">
            <a:extLst>
              <a:ext uri="{FF2B5EF4-FFF2-40B4-BE49-F238E27FC236}">
                <a16:creationId xmlns:a16="http://schemas.microsoft.com/office/drawing/2014/main" id="{B95105A8-FFE6-41A4-9B8C-A2166FCBF72E}"/>
              </a:ext>
            </a:extLst>
          </p:cNvPr>
          <p:cNvPicPr>
            <a:picLocks noChangeAspect="1"/>
          </p:cNvPicPr>
          <p:nvPr/>
        </p:nvPicPr>
        <p:blipFill>
          <a:blip r:embed="rId3"/>
          <a:stretch>
            <a:fillRect/>
          </a:stretch>
        </p:blipFill>
        <p:spPr>
          <a:xfrm>
            <a:off x="347765" y="6098576"/>
            <a:ext cx="709967" cy="709967"/>
          </a:xfrm>
          <a:prstGeom prst="rect">
            <a:avLst/>
          </a:prstGeom>
        </p:spPr>
      </p:pic>
      <p:cxnSp>
        <p:nvCxnSpPr>
          <p:cNvPr id="8" name="Straight Connector 7">
            <a:extLst>
              <a:ext uri="{FF2B5EF4-FFF2-40B4-BE49-F238E27FC236}">
                <a16:creationId xmlns:a16="http://schemas.microsoft.com/office/drawing/2014/main" id="{D616CC8E-8D32-426A-92C4-A5DD2C3C10BE}"/>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325818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panose="020B0604020202020204" pitchFamily="34" charset="0"/>
                <a:cs typeface="Arial" panose="020B0604020202020204" pitchFamily="34" charset="0"/>
              </a:rPr>
              <a:t>Tax Levy Limit Calculation</a:t>
            </a:r>
          </a:p>
        </p:txBody>
      </p:sp>
      <p:sp>
        <p:nvSpPr>
          <p:cNvPr id="6" name="Slide Number Placeholder 5"/>
          <p:cNvSpPr>
            <a:spLocks noGrp="1"/>
          </p:cNvSpPr>
          <p:nvPr>
            <p:ph type="sldNum" sz="quarter" idx="12"/>
          </p:nvPr>
        </p:nvSpPr>
        <p:spPr>
          <a:xfrm>
            <a:off x="6457950" y="6430592"/>
            <a:ext cx="2057400" cy="365125"/>
          </a:xfrm>
        </p:spPr>
        <p:txBody>
          <a:bodyPr/>
          <a:lstStyle/>
          <a:p>
            <a:fld id="{42111DAB-6426-4523-A227-8704EA05302A}" type="slidenum">
              <a:rPr lang="en-US" smtClean="0"/>
              <a:pPr/>
              <a:t>9</a:t>
            </a:fld>
            <a:endParaRPr lang="en-US" dirty="0"/>
          </a:p>
        </p:txBody>
      </p:sp>
      <p:cxnSp>
        <p:nvCxnSpPr>
          <p:cNvPr id="7" name="Straight Connector 6">
            <a:extLst>
              <a:ext uri="{FF2B5EF4-FFF2-40B4-BE49-F238E27FC236}">
                <a16:creationId xmlns:a16="http://schemas.microsoft.com/office/drawing/2014/main" id="{16DF6C61-4AAC-40FB-BC48-9C9A76D64C1A}"/>
              </a:ext>
            </a:extLst>
          </p:cNvPr>
          <p:cNvCxnSpPr>
            <a:cxnSpLocks/>
          </p:cNvCxnSpPr>
          <p:nvPr/>
        </p:nvCxnSpPr>
        <p:spPr>
          <a:xfrm>
            <a:off x="1057732" y="6453560"/>
            <a:ext cx="7448093" cy="0"/>
          </a:xfrm>
          <a:prstGeom prst="line">
            <a:avLst/>
          </a:prstGeom>
          <a:ln w="44450"/>
        </p:spPr>
        <p:style>
          <a:lnRef idx="3">
            <a:schemeClr val="accent4"/>
          </a:lnRef>
          <a:fillRef idx="0">
            <a:schemeClr val="accent4"/>
          </a:fillRef>
          <a:effectRef idx="2">
            <a:schemeClr val="accent4"/>
          </a:effectRef>
          <a:fontRef idx="minor">
            <a:schemeClr val="tx1"/>
          </a:fontRef>
        </p:style>
      </p:cxnSp>
      <p:pic>
        <p:nvPicPr>
          <p:cNvPr id="8" name="Picture 7">
            <a:extLst>
              <a:ext uri="{FF2B5EF4-FFF2-40B4-BE49-F238E27FC236}">
                <a16:creationId xmlns:a16="http://schemas.microsoft.com/office/drawing/2014/main" id="{83B63613-2C2E-42BB-97FB-53D9201BBE61}"/>
              </a:ext>
            </a:extLst>
          </p:cNvPr>
          <p:cNvPicPr>
            <a:picLocks noChangeAspect="1"/>
          </p:cNvPicPr>
          <p:nvPr/>
        </p:nvPicPr>
        <p:blipFill>
          <a:blip r:embed="rId3"/>
          <a:stretch>
            <a:fillRect/>
          </a:stretch>
        </p:blipFill>
        <p:spPr>
          <a:xfrm>
            <a:off x="347765" y="6098576"/>
            <a:ext cx="709967" cy="709967"/>
          </a:xfrm>
          <a:prstGeom prst="rect">
            <a:avLst/>
          </a:prstGeom>
        </p:spPr>
      </p:pic>
      <p:graphicFrame>
        <p:nvGraphicFramePr>
          <p:cNvPr id="9" name="Content Placeholder 3">
            <a:extLst>
              <a:ext uri="{FF2B5EF4-FFF2-40B4-BE49-F238E27FC236}">
                <a16:creationId xmlns:a16="http://schemas.microsoft.com/office/drawing/2014/main" id="{3ED02D22-E18A-4A44-A0A1-DD307889526A}"/>
              </a:ext>
            </a:extLst>
          </p:cNvPr>
          <p:cNvGraphicFramePr>
            <a:graphicFrameLocks noGrp="1"/>
          </p:cNvGraphicFramePr>
          <p:nvPr>
            <p:ph idx="1"/>
            <p:extLst>
              <p:ext uri="{D42A27DB-BD31-4B8C-83A1-F6EECF244321}">
                <p14:modId xmlns:p14="http://schemas.microsoft.com/office/powerpoint/2010/main" val="2735498644"/>
              </p:ext>
            </p:extLst>
          </p:nvPr>
        </p:nvGraphicFramePr>
        <p:xfrm>
          <a:off x="1676400" y="1690689"/>
          <a:ext cx="5562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90560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9236</TotalTime>
  <Words>2386</Words>
  <Application>Microsoft Office PowerPoint</Application>
  <PresentationFormat>On-screen Show (4:3)</PresentationFormat>
  <Paragraphs>584</Paragraphs>
  <Slides>32</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Lato</vt:lpstr>
      <vt:lpstr>Times New Roman</vt:lpstr>
      <vt:lpstr>Office Theme</vt:lpstr>
      <vt:lpstr>OVERVIEW OF  FINANCIAL STATUS</vt:lpstr>
      <vt:lpstr>Tonight’s Topics</vt:lpstr>
      <vt:lpstr>Projection of 2022-23</vt:lpstr>
      <vt:lpstr>Projected Status of Fund Balance 6/30/2023</vt:lpstr>
      <vt:lpstr>Status of Reserves 6/30/2023</vt:lpstr>
      <vt:lpstr>Assumptions in the long-range projection</vt:lpstr>
      <vt:lpstr>Assumptions in the long-range projection</vt:lpstr>
      <vt:lpstr>Long Range Projection</vt:lpstr>
      <vt:lpstr>Tax Levy Limit Calculation</vt:lpstr>
      <vt:lpstr>Maximum Allowable Levy Limit</vt:lpstr>
      <vt:lpstr>Maximum Allowable Levy Limit</vt:lpstr>
      <vt:lpstr>Variables impacting levy limit</vt:lpstr>
      <vt:lpstr>Fiscal Monitoring System</vt:lpstr>
      <vt:lpstr>Fiscal Stress Categories &amp; Scoring </vt:lpstr>
      <vt:lpstr>Fund Balance</vt:lpstr>
      <vt:lpstr>Operating deficits</vt:lpstr>
      <vt:lpstr>Cash indicators</vt:lpstr>
      <vt:lpstr>Reliance on Short-term Cash flow Debt</vt:lpstr>
      <vt:lpstr>Summary </vt:lpstr>
      <vt:lpstr>Fiscal Monitoring System Environmental Stress Indicators</vt:lpstr>
      <vt:lpstr>Poverty Indicator Percentage of Economically Disadvantaged</vt:lpstr>
      <vt:lpstr>Student-to-Teacher Ratio Indicator Number of Students per Teacher</vt:lpstr>
      <vt:lpstr>Teacher Turnover Indicator Turnover Rate of All Teachers</vt:lpstr>
      <vt:lpstr>Tax Base Indicator Percent Change in Property Value</vt:lpstr>
      <vt:lpstr>Budget Support Indicator Budget Voter Approval Percent</vt:lpstr>
      <vt:lpstr>English Language Learners Indicator Percent of English Language Learners </vt:lpstr>
      <vt:lpstr>Environmental Stress Scores</vt:lpstr>
      <vt:lpstr>Executive Budget Summary</vt:lpstr>
      <vt:lpstr>Executive Budget Summary</vt:lpstr>
      <vt:lpstr>Executive Budget Summary</vt:lpstr>
      <vt:lpstr>Executive Budget Summary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FINANCIAL STATUS</dc:title>
  <dc:creator>Windows User</dc:creator>
  <cp:lastModifiedBy>Kathy Blackman</cp:lastModifiedBy>
  <cp:revision>298</cp:revision>
  <cp:lastPrinted>2018-12-10T17:31:20Z</cp:lastPrinted>
  <dcterms:created xsi:type="dcterms:W3CDTF">2012-08-17T17:26:08Z</dcterms:created>
  <dcterms:modified xsi:type="dcterms:W3CDTF">2023-02-07T01:17:49Z</dcterms:modified>
</cp:coreProperties>
</file>